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90" r:id="rId2"/>
    <p:sldMasterId id="2147483799" r:id="rId3"/>
    <p:sldMasterId id="2147483813" r:id="rId4"/>
    <p:sldMasterId id="2147483849" r:id="rId5"/>
    <p:sldMasterId id="2147483875" r:id="rId6"/>
  </p:sldMasterIdLst>
  <p:notesMasterIdLst>
    <p:notesMasterId r:id="rId11"/>
  </p:notesMasterIdLst>
  <p:sldIdLst>
    <p:sldId id="256" r:id="rId7"/>
    <p:sldId id="704" r:id="rId8"/>
    <p:sldId id="673" r:id="rId9"/>
    <p:sldId id="627" r:id="rId10"/>
  </p:sldIdLst>
  <p:sldSz cx="12192000" cy="6858000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0" orient="horz" pos="2840" userDrawn="1">
          <p15:clr>
            <a:srgbClr val="A4A3A4"/>
          </p15:clr>
        </p15:guide>
        <p15:guide id="14" pos="3840" userDrawn="1">
          <p15:clr>
            <a:srgbClr val="A4A3A4"/>
          </p15:clr>
        </p15:guide>
        <p15:guide id="15" pos="57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uhamathanova Regina" initials="MR" lastIdx="15" clrIdx="0"/>
  <p:cmAuthor id="1" name="Romanova Ekaterina" initials="RE" lastIdx="3" clrIdx="1"/>
  <p:cmAuthor id="2" name="Leonov Sergey" initials="LS" lastIdx="14" clrIdx="2"/>
  <p:cmAuthor id="3" name="Ilyina Lydia" initials="IL" lastIdx="6" clrIdx="3"/>
  <p:cmAuthor id="4" name="Серова Светлана Александровна" initials="ССА" lastIdx="23" clrIdx="4"/>
  <p:cmAuthor id="5" name="Омарова Малика Селимпашаевна" initials="ОМС" lastIdx="2" clrIdx="5">
    <p:extLst/>
  </p:cmAuthor>
  <p:cmAuthor id="6" name="Pustovalov Gennadiy" initials="PG" lastIdx="2" clrIdx="6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8FF"/>
    <a:srgbClr val="9C92FF"/>
    <a:srgbClr val="9A92FF"/>
    <a:srgbClr val="180033"/>
    <a:srgbClr val="38056C"/>
    <a:srgbClr val="002552"/>
    <a:srgbClr val="101413"/>
    <a:srgbClr val="38066C"/>
    <a:srgbClr val="975270"/>
    <a:srgbClr val="E61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9" autoAdjust="0"/>
    <p:restoredTop sz="93979" autoAdjust="0"/>
  </p:normalViewPr>
  <p:slideViewPr>
    <p:cSldViewPr>
      <p:cViewPr varScale="1">
        <p:scale>
          <a:sx n="79" d="100"/>
          <a:sy n="79" d="100"/>
        </p:scale>
        <p:origin x="108" y="72"/>
      </p:cViewPr>
      <p:guideLst>
        <p:guide orient="horz" pos="2840"/>
        <p:guide pos="3840"/>
        <p:guide pos="57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189CB-880D-46F9-A25D-E2E507FDB9C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6C294-CE57-4BA2-A2C8-914438EA6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847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EFAA5D-1985-1501-FDC8-00A29F751555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3179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116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038B4-15F4-478D-950A-BCC1A72EF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04ECB3-6597-4157-B0B5-D9416FCE3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8BE7E4-9D08-40A2-989F-ADCFEF3E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03B72C-ADC2-4398-9BC5-583EF8417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2B1834-6342-4508-B8A7-1C3D67B39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06F3-7D26-4651-8887-003397558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003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348D99-0E63-4996-AE99-71FC9C8F5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B69E1EE-1938-4D3B-BB90-1495F2CA8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0411C3F-598C-4941-BF0A-7204A620B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68B36B0-949D-4A22-B714-CF9A8E4F8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06F3-7D26-4651-8887-003397558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921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AC44D70-9C3D-49B9-B8EF-583EDAE793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7818BC8-D43C-4087-8AB5-4C9CF6B1A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238A6F17-19BF-47AC-B484-E9FE0CD8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0206" y="6193353"/>
            <a:ext cx="27432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AE9EB128-66D4-4020-9B33-7F044CFEB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86798" y="6193353"/>
            <a:ext cx="41148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9F93535C-71BA-4145-89B0-5F3A9649E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06F3-7D26-4651-8887-003397558D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669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4BA0DD-8A0B-4D58-8892-F16E69232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8478FA1-2421-4086-BAAC-D6CAB655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66AE47-8B50-48FE-BB89-26EF87F54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06F3-7D26-4651-8887-003397558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821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1989138"/>
            <a:ext cx="4876800" cy="110799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79425" y="3442606"/>
            <a:ext cx="5691187" cy="77457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Второй уровень</a:t>
            </a:r>
          </a:p>
          <a:p>
            <a:pPr lvl="1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403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302898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038B4-15F4-478D-950A-BCC1A72EF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04ECB3-6597-4157-B0B5-D9416FCE3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8BE7E4-9D08-40A2-989F-ADCFEF3E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03B72C-ADC2-4398-9BC5-583EF8417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2B1834-6342-4508-B8A7-1C3D67B39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06F3-7D26-4651-8887-003397558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613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04CE40-5CAD-4923-B362-22AA912BB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90530C-3FE8-4C5C-BE86-35C327C7B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E7652E-1A05-419A-BA44-D59B64896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97E568-41DE-44C5-837A-189611A7B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0A04C5-8B10-4420-8343-5C21201A1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06F3-7D26-4651-8887-003397558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076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B33732-0BAB-45FA-9357-127D3F47C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1BB8F6-530F-4392-9358-F9480718E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83D617-97BC-4D51-8677-3B6AA2254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EC770D-3674-4228-AB1E-1433FCB69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760D75-AC45-4F51-9EEB-AC33245DA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06F3-7D26-4651-8887-003397558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331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348D99-0E63-4996-AE99-71FC9C8F5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B69E1EE-1938-4D3B-BB90-1495F2CA8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0411C3F-598C-4941-BF0A-7204A620B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68B36B0-949D-4A22-B714-CF9A8E4F8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06F3-7D26-4651-8887-003397558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756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AC44D70-9C3D-49B9-B8EF-583EDAE793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7818BC8-D43C-4087-8AB5-4C9CF6B1A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238A6F17-19BF-47AC-B484-E9FE0CD8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0206" y="6193353"/>
            <a:ext cx="27432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AE9EB128-66D4-4020-9B33-7F044CFEB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86798" y="6193353"/>
            <a:ext cx="41148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9F93535C-71BA-4145-89B0-5F3A9649E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06F3-7D26-4651-8887-003397558DC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89A0F6-A79B-4B77-A209-D52C5D9654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5059" y="44624"/>
            <a:ext cx="2160240" cy="76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91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04CE40-5CAD-4923-B362-22AA912BB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90530C-3FE8-4C5C-BE86-35C327C7B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E7652E-1A05-419A-BA44-D59B64896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97E568-41DE-44C5-837A-189611A7B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0A04C5-8B10-4420-8343-5C21201A1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06F3-7D26-4651-8887-003397558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05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4BA0DD-8A0B-4D58-8892-F16E69232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8478FA1-2421-4086-BAAC-D6CAB655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66AE47-8B50-48FE-BB89-26EF87F54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06F3-7D26-4651-8887-003397558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913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1989138"/>
            <a:ext cx="4876800" cy="110799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79425" y="3442606"/>
            <a:ext cx="5691187" cy="77457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Второй уровень</a:t>
            </a:r>
          </a:p>
          <a:p>
            <a:pPr lvl="1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54758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8668-7D67-484D-9731-F7DF8106DC2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>
          <a:xfrm>
            <a:off x="509778" y="508614"/>
            <a:ext cx="10552113" cy="4489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76721594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вободного напол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4699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06">
          <p15:clr>
            <a:srgbClr val="F26B43"/>
          </p15:clr>
        </p15:guide>
        <p15:guide id="2" pos="7174">
          <p15:clr>
            <a:srgbClr val="F26B43"/>
          </p15:clr>
        </p15:guide>
        <p15:guide id="3" orient="horz" pos="799">
          <p15:clr>
            <a:srgbClr val="F26B43"/>
          </p15:clr>
        </p15:guide>
        <p15:guide id="4" orient="horz" pos="4020">
          <p15:clr>
            <a:srgbClr val="F26B43"/>
          </p15:clr>
        </p15:guide>
        <p15:guide id="5" pos="3840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F6B4B-1194-4EC1-9CA2-33552F30E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FB1BBA-1686-48F6-81AF-C92035642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7C9E4C-83C2-447B-855F-B8E955FA5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1F6FA-E074-4E99-A29D-1B8D17AC4D51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9A549A-2A46-4D94-98DD-3D2CC9856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A96435-CAA7-4EFC-A17D-35F38DA95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025A-288D-44EB-B2FD-E74968D4A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6168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858C82-582A-4FE3-A354-B6C3F492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C56CD7-88BE-4DA1-B877-3AAA63298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262416-073B-460F-95C5-3681FA4D3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1F6FA-E074-4E99-A29D-1B8D17AC4D51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EB8D04-00DD-4822-9F4C-471BFCED8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45CAA5-CAD1-4F08-97F4-5B65897D8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025A-288D-44EB-B2FD-E74968D4A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353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CF9D01-509A-49D6-AD98-D403269A3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BF5109-AE86-4390-8F94-C62DBEC17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6B8159-764A-4F2D-A8CB-4FF9C8ADA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1F6FA-E074-4E99-A29D-1B8D17AC4D51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E5EFB4-E974-4361-B24D-2869DC2B4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EF9B97-3BCA-4CC5-9044-C6A6274FF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025A-288D-44EB-B2FD-E74968D4A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2292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D16E50-2B7A-48E7-A4AF-87B04EAC8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1A147D-232E-4AC1-8DD6-4F0F434C0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EE53CA-C577-4981-BFFA-CD023B5CA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366BB0-72D9-487A-92C8-00B0D39E6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1F6FA-E074-4E99-A29D-1B8D17AC4D51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7D29E8-398E-4902-9173-008D321E5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D9C4DD-F24D-4CA8-B177-005A625CD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025A-288D-44EB-B2FD-E74968D4A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1659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63228-9FC7-4C0E-9272-0893EB5F3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97FD89-00E1-4B2D-96FA-1D934EED6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E9161C-798A-4831-9EEC-0DE07439E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823C75-37E5-442F-A02E-F483124B65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4696642-633F-4138-BA85-517167AFC2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F0447A4-9EC2-401F-A811-06D767982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1F6FA-E074-4E99-A29D-1B8D17AC4D51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75473AC-E218-45E5-A69C-6879CD7CF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8BF7C95-43C9-440B-BDFF-9B70B8D9B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025A-288D-44EB-B2FD-E74968D4A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7388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E20524-FC02-4713-8AD6-55F844EC1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B5AB26-0644-4251-9CB4-EB2B6E5CC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1F6FA-E074-4E99-A29D-1B8D17AC4D51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6593E5-9966-4880-B8B0-07194E65F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275016-8197-451B-9FAE-DC77E34DE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025A-288D-44EB-B2FD-E74968D4A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009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B33732-0BAB-45FA-9357-127D3F47C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1BB8F6-530F-4392-9358-F9480718E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83D617-97BC-4D51-8677-3B6AA2254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EC770D-3674-4228-AB1E-1433FCB69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760D75-AC45-4F51-9EEB-AC33245DA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06F3-7D26-4651-8887-003397558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4352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92A2E5D-EE02-446E-B5CC-977657A90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1F6FA-E074-4E99-A29D-1B8D17AC4D51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4E173FC-11B7-477F-85AB-26F67FB04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E3EB70-A955-41BC-9E2D-77EC782A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025A-288D-44EB-B2FD-E74968D4A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889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F5531-1E7E-4AF5-8E70-C2A08F204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29F439-5444-4605-8E07-03BD2E7A1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0E7FD1-B23D-4259-8E61-B681E6C45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33527D-49AE-4C7B-9630-B1E8DA0DC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1F6FA-E074-4E99-A29D-1B8D17AC4D51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9B220C-944F-444E-96B5-6A1E5A919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382EC9-BEC6-44A4-93E4-78F1CAA9C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025A-288D-44EB-B2FD-E74968D4A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0862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C5F8AE-C10E-47BA-9321-60DC3828A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42042E0-E29A-4F73-BD5D-9139194A60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D2F02B-7820-4D7A-B7D3-69296240A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0EF75A-2483-4507-8603-F72ACA995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1F6FA-E074-4E99-A29D-1B8D17AC4D51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663CFC-47DF-409A-A4D0-7174F655B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34C770-5F25-4459-B6E5-1B9C41979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025A-288D-44EB-B2FD-E74968D4A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5426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ECCA4-D5DB-427A-B7A8-93F3CD051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246BC6-4B06-430F-90B9-3E4E9FD9B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508DEF-8501-42BD-A183-13A654AEE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1F6FA-E074-4E99-A29D-1B8D17AC4D51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9DBCA5-FDD8-4EC1-9169-D52B0F7B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DCE8B6-F602-4A81-BB21-EC90DBB22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025A-288D-44EB-B2FD-E74968D4A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8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8DAE063-5598-4184-8F34-B10E6BBAD4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D9F30D-A3ED-4671-809D-D9BED0436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6B3FD1-2FDA-40A9-BA21-96307345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1F6FA-E074-4E99-A29D-1B8D17AC4D51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0B16BF-3C56-4F38-B9F6-2B2A2CBC0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D8A12A-9953-42C0-ACDB-399D72151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025A-288D-44EB-B2FD-E74968D4A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9859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84689"/>
            <a:ext cx="10761663" cy="6273311"/>
          </a:xfrm>
          <a:prstGeom prst="rect">
            <a:avLst/>
          </a:prstGeom>
          <a:solidFill>
            <a:srgbClr val="502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1989138"/>
            <a:ext cx="4876800" cy="110799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79425" y="3444296"/>
            <a:ext cx="5691187" cy="774571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Второй уровень</a:t>
            </a:r>
          </a:p>
          <a:p>
            <a:pPr lvl="1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8" name="Треугольник 7"/>
          <p:cNvSpPr/>
          <p:nvPr/>
        </p:nvSpPr>
        <p:spPr>
          <a:xfrm rot="10800000">
            <a:off x="10455275" y="-2579"/>
            <a:ext cx="1736724" cy="1625432"/>
          </a:xfrm>
          <a:prstGeom prst="triangle">
            <a:avLst>
              <a:gd name="adj" fmla="val 50390"/>
            </a:avLst>
          </a:prstGeom>
          <a:solidFill>
            <a:srgbClr val="C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9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0" y="584689"/>
            <a:ext cx="10761663" cy="6271726"/>
          </a:xfrm>
          <a:solidFill>
            <a:srgbClr val="50287D"/>
          </a:solidFill>
        </p:spPr>
        <p:txBody>
          <a:bodyPr/>
          <a:lstStyle/>
          <a:p>
            <a:r>
              <a:rPr lang="ru-RU" dirty="0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1989138"/>
            <a:ext cx="4876800" cy="110799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79425" y="3444296"/>
            <a:ext cx="5691187" cy="77457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Второй уровень</a:t>
            </a:r>
          </a:p>
          <a:p>
            <a:pPr lvl="1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8" name="Треугольник 7"/>
          <p:cNvSpPr/>
          <p:nvPr/>
        </p:nvSpPr>
        <p:spPr>
          <a:xfrm rot="10800000">
            <a:off x="10455275" y="-2579"/>
            <a:ext cx="1736724" cy="1625432"/>
          </a:xfrm>
          <a:prstGeom prst="triangle">
            <a:avLst>
              <a:gd name="adj" fmla="val 50390"/>
            </a:avLst>
          </a:prstGeom>
          <a:solidFill>
            <a:srgbClr val="C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6116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>
      <p:bgPr>
        <a:solidFill>
          <a:srgbClr val="502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1989138"/>
            <a:ext cx="4876800" cy="110799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79425" y="3442606"/>
            <a:ext cx="5691187" cy="77457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Второй уровень</a:t>
            </a:r>
          </a:p>
          <a:p>
            <a:pPr lvl="1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9" name="Треугольник 8"/>
          <p:cNvSpPr/>
          <p:nvPr/>
        </p:nvSpPr>
        <p:spPr>
          <a:xfrm rot="10800000">
            <a:off x="10420865" y="-2579"/>
            <a:ext cx="1771134" cy="1657637"/>
          </a:xfrm>
          <a:prstGeom prst="triangle">
            <a:avLst>
              <a:gd name="adj" fmla="val 50390"/>
            </a:avLst>
          </a:prstGeom>
          <a:solidFill>
            <a:srgbClr val="C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52485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6414"/>
          </a:xfrm>
          <a:solidFill>
            <a:srgbClr val="50287D"/>
          </a:solidFill>
        </p:spPr>
        <p:txBody>
          <a:bodyPr/>
          <a:lstStyle/>
          <a:p>
            <a:r>
              <a:rPr lang="ru-RU" dirty="0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1989138"/>
            <a:ext cx="4876800" cy="110799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79425" y="3442606"/>
            <a:ext cx="5691187" cy="77457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Второй уровень</a:t>
            </a:r>
          </a:p>
          <a:p>
            <a:pPr lvl="1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9" name="Треугольник 8"/>
          <p:cNvSpPr/>
          <p:nvPr/>
        </p:nvSpPr>
        <p:spPr>
          <a:xfrm rot="10800000">
            <a:off x="10420865" y="-2579"/>
            <a:ext cx="1771134" cy="1657637"/>
          </a:xfrm>
          <a:prstGeom prst="triangle">
            <a:avLst>
              <a:gd name="adj" fmla="val 50390"/>
            </a:avLst>
          </a:prstGeom>
          <a:solidFill>
            <a:srgbClr val="C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5702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solidFill>
          <a:srgbClr val="502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1989138"/>
            <a:ext cx="4897247" cy="110799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79425" y="3441788"/>
            <a:ext cx="5691187" cy="774571"/>
          </a:xfrm>
        </p:spPr>
        <p:txBody>
          <a:bodyPr/>
          <a:lstStyle>
            <a:lvl1pPr marL="0" indent="0">
              <a:buNone/>
              <a:defRPr>
                <a:solidFill>
                  <a:srgbClr val="CEDC00"/>
                </a:solidFill>
              </a:defRPr>
            </a:lvl1pPr>
            <a:lvl2pPr>
              <a:defRPr>
                <a:solidFill>
                  <a:srgbClr val="CEDC00"/>
                </a:solidFill>
              </a:defRPr>
            </a:lvl2pPr>
            <a:lvl4pPr>
              <a:defRPr>
                <a:solidFill>
                  <a:srgbClr val="CEDC00"/>
                </a:solidFill>
              </a:defRPr>
            </a:lvl4pPr>
            <a:lvl5pPr>
              <a:defRPr>
                <a:solidFill>
                  <a:srgbClr val="CEDC00"/>
                </a:solidFill>
              </a:defRPr>
            </a:lvl5pPr>
          </a:lstStyle>
          <a:p>
            <a:pPr lvl="0"/>
            <a:r>
              <a:rPr lang="ru-RU" dirty="0"/>
              <a:t>Второй уровень</a:t>
            </a:r>
          </a:p>
          <a:p>
            <a:pPr lvl="1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pic>
        <p:nvPicPr>
          <p:cNvPr id="5" name="Изображение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09" y="6331868"/>
            <a:ext cx="316136" cy="3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3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348D99-0E63-4996-AE99-71FC9C8F5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B69E1EE-1938-4D3B-BB90-1495F2CA8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0411C3F-598C-4941-BF0A-7204A620B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68B36B0-949D-4A22-B714-CF9A8E4F8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06F3-7D26-4651-8887-003397558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4839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>
      <p:bgPr>
        <a:solidFill>
          <a:srgbClr val="502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6100877" y="0"/>
            <a:ext cx="6091123" cy="6858000"/>
          </a:xfrm>
        </p:spPr>
        <p:txBody>
          <a:bodyPr/>
          <a:lstStyle/>
          <a:p>
            <a:r>
              <a:rPr lang="ru-RU" dirty="0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25" y="1989138"/>
            <a:ext cx="4904562" cy="110799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79425" y="3443400"/>
            <a:ext cx="4904562" cy="774571"/>
          </a:xfrm>
        </p:spPr>
        <p:txBody>
          <a:bodyPr/>
          <a:lstStyle>
            <a:lvl1pPr marL="0" indent="0">
              <a:buNone/>
              <a:defRPr>
                <a:solidFill>
                  <a:srgbClr val="CEDC00"/>
                </a:solidFill>
              </a:defRPr>
            </a:lvl1pPr>
            <a:lvl2pPr>
              <a:defRPr>
                <a:solidFill>
                  <a:srgbClr val="CEDC00"/>
                </a:solidFill>
              </a:defRPr>
            </a:lvl2pPr>
            <a:lvl4pPr>
              <a:defRPr>
                <a:solidFill>
                  <a:srgbClr val="CEDC00"/>
                </a:solidFill>
              </a:defRPr>
            </a:lvl4pPr>
            <a:lvl5pPr>
              <a:defRPr>
                <a:solidFill>
                  <a:srgbClr val="CEDC00"/>
                </a:solidFill>
              </a:defRPr>
            </a:lvl5pPr>
          </a:lstStyle>
          <a:p>
            <a:pPr lvl="0"/>
            <a:r>
              <a:rPr lang="ru-RU" dirty="0"/>
              <a:t>Второй уровень</a:t>
            </a:r>
          </a:p>
          <a:p>
            <a:pPr lvl="1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pic>
        <p:nvPicPr>
          <p:cNvPr id="6" name="Изображение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09" y="6331868"/>
            <a:ext cx="316136" cy="3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256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6010275" y="0"/>
            <a:ext cx="6181725" cy="6858000"/>
          </a:xfrm>
          <a:prstGeom prst="rect">
            <a:avLst/>
          </a:prstGeom>
          <a:solidFill>
            <a:srgbClr val="502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5" y="474663"/>
            <a:ext cx="5286953" cy="387798"/>
          </a:xfrm>
        </p:spPr>
        <p:txBody>
          <a:bodyPr lIns="0" tIns="0" anchor="t">
            <a:spAutoFit/>
          </a:bodyPr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882310"/>
            <a:ext cx="3987992" cy="246221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6180932" y="1989138"/>
            <a:ext cx="5525294" cy="43088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>
          <a:xfrm>
            <a:off x="479426" y="1989138"/>
            <a:ext cx="4586288" cy="774571"/>
          </a:xfrm>
        </p:spPr>
        <p:txBody>
          <a:bodyPr/>
          <a:lstStyle>
            <a:lvl1pPr>
              <a:buClr>
                <a:srgbClr val="CEDC00"/>
              </a:buClr>
              <a:defRPr sz="1600"/>
            </a:lvl1pPr>
            <a:lvl2pPr>
              <a:buClr>
                <a:srgbClr val="CEDC00"/>
              </a:buClr>
              <a:defRPr sz="1400"/>
            </a:lvl2pPr>
            <a:lvl3pPr>
              <a:buClr>
                <a:srgbClr val="CEDC00"/>
              </a:buClr>
              <a:defRPr sz="1200"/>
            </a:lvl3pPr>
            <a:lvl4pPr>
              <a:buClr>
                <a:srgbClr val="CEDC00"/>
              </a:buClr>
              <a:defRPr/>
            </a:lvl4pPr>
            <a:lvl5pPr>
              <a:buClr>
                <a:srgbClr val="CEDC00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09" y="6331868"/>
            <a:ext cx="316136" cy="3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247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5" y="474663"/>
            <a:ext cx="5286953" cy="387798"/>
          </a:xfrm>
        </p:spPr>
        <p:txBody>
          <a:bodyPr lIns="0" tIns="0" anchor="t">
            <a:spAutoFit/>
          </a:bodyPr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882310"/>
            <a:ext cx="3987992" cy="221599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09" y="6331868"/>
            <a:ext cx="316136" cy="316136"/>
          </a:xfrm>
          <a:prstGeom prst="rect">
            <a:avLst/>
          </a:prstGeom>
        </p:spPr>
      </p:pic>
      <p:sp>
        <p:nvSpPr>
          <p:cNvPr id="5" name="Текст 13"/>
          <p:cNvSpPr>
            <a:spLocks noGrp="1"/>
          </p:cNvSpPr>
          <p:nvPr>
            <p:ph type="body" sz="quarter" idx="14"/>
          </p:nvPr>
        </p:nvSpPr>
        <p:spPr>
          <a:xfrm>
            <a:off x="479426" y="1989138"/>
            <a:ext cx="4586288" cy="774571"/>
          </a:xfrm>
        </p:spPr>
        <p:txBody>
          <a:bodyPr/>
          <a:lstStyle>
            <a:lvl1pPr>
              <a:buClr>
                <a:srgbClr val="CEDC00"/>
              </a:buClr>
              <a:defRPr sz="1600"/>
            </a:lvl1pPr>
            <a:lvl2pPr>
              <a:buClr>
                <a:srgbClr val="CEDC00"/>
              </a:buClr>
              <a:defRPr sz="1400"/>
            </a:lvl2pPr>
            <a:lvl3pPr>
              <a:buClr>
                <a:srgbClr val="CEDC00"/>
              </a:buClr>
              <a:defRPr sz="1200"/>
            </a:lvl3pPr>
            <a:lvl4pPr>
              <a:buClr>
                <a:srgbClr val="CEDC00"/>
              </a:buClr>
              <a:defRPr/>
            </a:lvl4pPr>
            <a:lvl5pPr>
              <a:buClr>
                <a:srgbClr val="CEDC00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67079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5" y="474663"/>
            <a:ext cx="11001375" cy="387798"/>
          </a:xfrm>
        </p:spPr>
        <p:txBody>
          <a:bodyPr wrap="square" lIns="0" tIns="0" anchor="t">
            <a:spAutoFit/>
          </a:bodyPr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09" y="6331868"/>
            <a:ext cx="316136" cy="3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052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5" y="474663"/>
            <a:ext cx="5286953" cy="387798"/>
          </a:xfrm>
        </p:spPr>
        <p:txBody>
          <a:bodyPr lIns="0" tIns="0" anchor="t">
            <a:spAutoFit/>
          </a:bodyPr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882310"/>
            <a:ext cx="3987992" cy="221599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79426" y="1987399"/>
            <a:ext cx="4586288" cy="430887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>
          <a:xfrm>
            <a:off x="6180932" y="1985631"/>
            <a:ext cx="5525294" cy="40612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09" y="6331868"/>
            <a:ext cx="316136" cy="3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99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5" y="474663"/>
            <a:ext cx="5286953" cy="387798"/>
          </a:xfrm>
        </p:spPr>
        <p:txBody>
          <a:bodyPr lIns="0" tIns="0" anchor="t">
            <a:spAutoFit/>
          </a:bodyPr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882310"/>
            <a:ext cx="3987992" cy="246221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>
          <a:xfrm>
            <a:off x="6176964" y="1989138"/>
            <a:ext cx="4743450" cy="421993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09" y="6331868"/>
            <a:ext cx="316136" cy="316136"/>
          </a:xfrm>
          <a:prstGeom prst="rect">
            <a:avLst/>
          </a:prstGeom>
        </p:spPr>
      </p:pic>
      <p:sp>
        <p:nvSpPr>
          <p:cNvPr id="7" name="Текст 13"/>
          <p:cNvSpPr>
            <a:spLocks noGrp="1"/>
          </p:cNvSpPr>
          <p:nvPr>
            <p:ph type="body" sz="quarter" idx="15"/>
          </p:nvPr>
        </p:nvSpPr>
        <p:spPr>
          <a:xfrm>
            <a:off x="479426" y="1989138"/>
            <a:ext cx="4586288" cy="774571"/>
          </a:xfrm>
        </p:spPr>
        <p:txBody>
          <a:bodyPr/>
          <a:lstStyle>
            <a:lvl1pPr>
              <a:buClr>
                <a:srgbClr val="CEDC00"/>
              </a:buClr>
              <a:defRPr sz="1600"/>
            </a:lvl1pPr>
            <a:lvl2pPr>
              <a:buClr>
                <a:srgbClr val="CEDC00"/>
              </a:buClr>
              <a:defRPr sz="1400"/>
            </a:lvl2pPr>
            <a:lvl3pPr>
              <a:buClr>
                <a:srgbClr val="CEDC00"/>
              </a:buClr>
              <a:defRPr sz="1200"/>
            </a:lvl3pPr>
            <a:lvl4pPr>
              <a:buClr>
                <a:srgbClr val="CEDC00"/>
              </a:buClr>
              <a:defRPr/>
            </a:lvl4pPr>
            <a:lvl5pPr>
              <a:buClr>
                <a:srgbClr val="CEDC00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357175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5" y="474663"/>
            <a:ext cx="5286953" cy="387798"/>
          </a:xfrm>
        </p:spPr>
        <p:txBody>
          <a:bodyPr lIns="0" tIns="0" anchor="t">
            <a:spAutoFit/>
          </a:bodyPr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882310"/>
            <a:ext cx="3987992" cy="221599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79426" y="1989138"/>
            <a:ext cx="4586288" cy="774571"/>
          </a:xfr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  <a:lvl2pPr>
              <a:defRPr>
                <a:solidFill>
                  <a:srgbClr val="28323C"/>
                </a:solidFill>
              </a:defRPr>
            </a:lvl2pPr>
            <a:lvl3pPr>
              <a:defRPr>
                <a:solidFill>
                  <a:srgbClr val="28323C"/>
                </a:solidFill>
              </a:defRPr>
            </a:lvl3pPr>
            <a:lvl4pPr>
              <a:defRPr>
                <a:solidFill>
                  <a:srgbClr val="28323C"/>
                </a:solidFill>
              </a:defRPr>
            </a:lvl4pPr>
            <a:lvl5pPr>
              <a:defRPr>
                <a:solidFill>
                  <a:srgbClr val="28323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09" y="6331868"/>
            <a:ext cx="316136" cy="316136"/>
          </a:xfrm>
          <a:prstGeom prst="rect">
            <a:avLst/>
          </a:prstGeom>
        </p:spPr>
      </p:pic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>
          <a:xfrm>
            <a:off x="7630511" y="0"/>
            <a:ext cx="4561490" cy="6858000"/>
          </a:xfrm>
        </p:spPr>
        <p:txBody>
          <a:bodyPr/>
          <a:lstStyle/>
          <a:p>
            <a:r>
              <a:rPr lang="ru-RU" dirty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5905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5" y="474663"/>
            <a:ext cx="5286953" cy="387798"/>
          </a:xfrm>
        </p:spPr>
        <p:txBody>
          <a:bodyPr lIns="0" tIns="0" anchor="t">
            <a:spAutoFit/>
          </a:bodyPr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882310"/>
            <a:ext cx="3987992" cy="221599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79426" y="1989138"/>
            <a:ext cx="4586288" cy="774571"/>
          </a:xfr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  <a:lvl2pPr>
              <a:defRPr>
                <a:solidFill>
                  <a:srgbClr val="28323C"/>
                </a:solidFill>
              </a:defRPr>
            </a:lvl2pPr>
            <a:lvl3pPr>
              <a:defRPr>
                <a:solidFill>
                  <a:srgbClr val="28323C"/>
                </a:solidFill>
              </a:defRPr>
            </a:lvl3pPr>
            <a:lvl4pPr>
              <a:defRPr>
                <a:solidFill>
                  <a:srgbClr val="28323C"/>
                </a:solidFill>
              </a:defRPr>
            </a:lvl4pPr>
            <a:lvl5pPr>
              <a:defRPr>
                <a:solidFill>
                  <a:srgbClr val="28323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09" y="6331868"/>
            <a:ext cx="316136" cy="316136"/>
          </a:xfrm>
          <a:prstGeom prst="rect">
            <a:avLst/>
          </a:prstGeom>
        </p:spPr>
      </p:pic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>
          <a:xfrm>
            <a:off x="5959370" y="1989138"/>
            <a:ext cx="4997669" cy="2630159"/>
          </a:xfrm>
        </p:spPr>
        <p:txBody>
          <a:bodyPr/>
          <a:lstStyle/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5"/>
          </p:nvPr>
        </p:nvSpPr>
        <p:spPr>
          <a:xfrm>
            <a:off x="479424" y="3311525"/>
            <a:ext cx="4586289" cy="2584450"/>
          </a:xfrm>
        </p:spPr>
        <p:txBody>
          <a:bodyPr/>
          <a:lstStyle/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>
          <a:xfrm>
            <a:off x="5958932" y="4840288"/>
            <a:ext cx="4997450" cy="7745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105038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6" y="474663"/>
            <a:ext cx="4896616" cy="387798"/>
          </a:xfrm>
        </p:spPr>
        <p:txBody>
          <a:bodyPr wrap="square" lIns="0" tIns="0" anchor="t">
            <a:spAutoFit/>
          </a:bodyPr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882310"/>
            <a:ext cx="3987992" cy="246221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79426" y="1989138"/>
            <a:ext cx="4586288" cy="774571"/>
          </a:xfr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  <a:lvl2pPr>
              <a:defRPr>
                <a:solidFill>
                  <a:srgbClr val="28323C"/>
                </a:solidFill>
              </a:defRPr>
            </a:lvl2pPr>
            <a:lvl3pPr>
              <a:defRPr>
                <a:solidFill>
                  <a:srgbClr val="28323C"/>
                </a:solidFill>
              </a:defRPr>
            </a:lvl3pPr>
            <a:lvl4pPr>
              <a:defRPr>
                <a:solidFill>
                  <a:srgbClr val="28323C"/>
                </a:solidFill>
              </a:defRPr>
            </a:lvl4pPr>
            <a:lvl5pPr>
              <a:defRPr>
                <a:solidFill>
                  <a:srgbClr val="28323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09" y="6331868"/>
            <a:ext cx="316136" cy="316136"/>
          </a:xfrm>
          <a:prstGeom prst="rect">
            <a:avLst/>
          </a:prstGeom>
        </p:spPr>
      </p:pic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5868193" y="1103909"/>
            <a:ext cx="1935738" cy="4791075"/>
          </a:xfrm>
        </p:spPr>
        <p:txBody>
          <a:bodyPr/>
          <a:lstStyle/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1" name="Рисунок 6"/>
          <p:cNvSpPr>
            <a:spLocks noGrp="1"/>
          </p:cNvSpPr>
          <p:nvPr>
            <p:ph type="pic" sz="quarter" idx="15"/>
          </p:nvPr>
        </p:nvSpPr>
        <p:spPr>
          <a:xfrm>
            <a:off x="7923851" y="1856929"/>
            <a:ext cx="1929597" cy="4791075"/>
          </a:xfrm>
        </p:spPr>
        <p:txBody>
          <a:bodyPr/>
          <a:lstStyle/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3" name="Рисунок 6"/>
          <p:cNvSpPr>
            <a:spLocks noGrp="1"/>
          </p:cNvSpPr>
          <p:nvPr>
            <p:ph type="pic" sz="quarter" idx="16"/>
          </p:nvPr>
        </p:nvSpPr>
        <p:spPr>
          <a:xfrm>
            <a:off x="9979510" y="474663"/>
            <a:ext cx="1662414" cy="5153627"/>
          </a:xfrm>
        </p:spPr>
        <p:txBody>
          <a:bodyPr/>
          <a:lstStyle/>
          <a:p>
            <a:r>
              <a:rPr lang="ru-RU" dirty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8839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>
          <a:xfrm>
            <a:off x="0" y="2258285"/>
            <a:ext cx="12192000" cy="2581730"/>
          </a:xfrm>
        </p:spPr>
        <p:txBody>
          <a:bodyPr/>
          <a:lstStyle/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5" y="474663"/>
            <a:ext cx="5286953" cy="387798"/>
          </a:xfrm>
        </p:spPr>
        <p:txBody>
          <a:bodyPr lIns="0" tIns="0" anchor="t">
            <a:spAutoFit/>
          </a:bodyPr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882310"/>
            <a:ext cx="3987992" cy="221599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09" y="6331868"/>
            <a:ext cx="316136" cy="316136"/>
          </a:xfrm>
          <a:prstGeom prst="rect">
            <a:avLst/>
          </a:prstGeom>
        </p:spPr>
      </p:pic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1198179" y="3846786"/>
            <a:ext cx="9175531" cy="2259046"/>
          </a:xfrm>
        </p:spPr>
        <p:txBody>
          <a:bodyPr numCol="3"/>
          <a:lstStyle>
            <a:lvl1pPr>
              <a:defRPr>
                <a:solidFill>
                  <a:srgbClr val="28323C"/>
                </a:solidFill>
              </a:defRPr>
            </a:lvl1pPr>
            <a:lvl2pPr>
              <a:defRPr>
                <a:solidFill>
                  <a:srgbClr val="28323C"/>
                </a:solidFill>
              </a:defRPr>
            </a:lvl2pPr>
            <a:lvl3pPr>
              <a:defRPr>
                <a:solidFill>
                  <a:srgbClr val="28323C"/>
                </a:solidFill>
              </a:defRPr>
            </a:lvl3pPr>
            <a:lvl4pPr>
              <a:defRPr>
                <a:solidFill>
                  <a:srgbClr val="28323C"/>
                </a:solidFill>
              </a:defRPr>
            </a:lvl4pPr>
            <a:lvl5pPr>
              <a:defRPr>
                <a:solidFill>
                  <a:srgbClr val="28323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72563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AC44D70-9C3D-49B9-B8EF-583EDAE793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7818BC8-D43C-4087-8AB5-4C9CF6B1A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238A6F17-19BF-47AC-B484-E9FE0CD8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0206" y="6193353"/>
            <a:ext cx="27432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AE9EB128-66D4-4020-9B33-7F044CFEB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86798" y="6193353"/>
            <a:ext cx="41148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9F93535C-71BA-4145-89B0-5F3A9649E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06F3-7D26-4651-8887-003397558D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0450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>
          <a:xfrm>
            <a:off x="0" y="3950955"/>
            <a:ext cx="12192000" cy="2907045"/>
          </a:xfrm>
        </p:spPr>
        <p:txBody>
          <a:bodyPr/>
          <a:lstStyle/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5" y="474663"/>
            <a:ext cx="5286953" cy="387798"/>
          </a:xfrm>
        </p:spPr>
        <p:txBody>
          <a:bodyPr lIns="0" tIns="0" anchor="t">
            <a:spAutoFit/>
          </a:bodyPr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882310"/>
            <a:ext cx="3987992" cy="221599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79425" y="1770686"/>
            <a:ext cx="3987992" cy="1472687"/>
          </a:xfrm>
        </p:spPr>
        <p:txBody>
          <a:bodyPr numCol="1"/>
          <a:lstStyle>
            <a:lvl1pPr>
              <a:defRPr>
                <a:solidFill>
                  <a:srgbClr val="28323C"/>
                </a:solidFill>
              </a:defRPr>
            </a:lvl1pPr>
            <a:lvl2pPr>
              <a:defRPr>
                <a:solidFill>
                  <a:srgbClr val="28323C"/>
                </a:solidFill>
              </a:defRPr>
            </a:lvl2pPr>
            <a:lvl3pPr>
              <a:defRPr>
                <a:solidFill>
                  <a:srgbClr val="28323C"/>
                </a:solidFill>
              </a:defRPr>
            </a:lvl3pPr>
            <a:lvl4pPr>
              <a:defRPr>
                <a:solidFill>
                  <a:srgbClr val="28323C"/>
                </a:solidFill>
              </a:defRPr>
            </a:lvl4pPr>
            <a:lvl5pPr>
              <a:defRPr>
                <a:solidFill>
                  <a:srgbClr val="28323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pic>
        <p:nvPicPr>
          <p:cNvPr id="7" name="Изображение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09" y="6331868"/>
            <a:ext cx="316136" cy="3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653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25576" y="2076227"/>
            <a:ext cx="9331322" cy="2348174"/>
          </a:xfrm>
        </p:spPr>
        <p:txBody>
          <a:bodyPr wrap="square" lIns="0" tIns="0" anchor="ctr">
            <a:noAutofit/>
          </a:bodyPr>
          <a:lstStyle>
            <a:lvl1pPr algn="ctr">
              <a:defRPr sz="3200" baseline="0">
                <a:solidFill>
                  <a:srgbClr val="50287D"/>
                </a:solidFill>
              </a:defRPr>
            </a:lvl1pPr>
          </a:lstStyle>
          <a:p>
            <a:r>
              <a:rPr lang="ru-RU" dirty="0"/>
              <a:t>Одна короткая фраза на странице</a:t>
            </a:r>
          </a:p>
        </p:txBody>
      </p:sp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09" y="6331868"/>
            <a:ext cx="316136" cy="3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295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Титульный слайд">
    <p:bg>
      <p:bgPr>
        <a:solidFill>
          <a:srgbClr val="502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25576" y="2076227"/>
            <a:ext cx="9331322" cy="2348174"/>
          </a:xfrm>
        </p:spPr>
        <p:txBody>
          <a:bodyPr wrap="square" lIns="0" tIns="0" anchor="ctr">
            <a:no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Одна короткая фраза на странице</a:t>
            </a:r>
          </a:p>
        </p:txBody>
      </p:sp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09" y="6331868"/>
            <a:ext cx="316136" cy="3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070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rgbClr val="50287D"/>
          </a:solidFill>
        </p:spPr>
        <p:txBody>
          <a:bodyPr/>
          <a:lstStyle/>
          <a:p>
            <a:r>
              <a:rPr lang="ru-RU" dirty="0"/>
              <a:t>Вставка рисунка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1425575" y="2255415"/>
            <a:ext cx="3640139" cy="802784"/>
          </a:xfrm>
        </p:spPr>
        <p:txBody>
          <a:bodyPr anchor="t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>
                <a:solidFill>
                  <a:srgbClr val="28323C"/>
                </a:solidFill>
              </a:defRPr>
            </a:lvl3pPr>
            <a:lvl4pPr>
              <a:defRPr>
                <a:solidFill>
                  <a:srgbClr val="28323C"/>
                </a:solidFill>
              </a:defRPr>
            </a:lvl4pPr>
            <a:lvl5pPr>
              <a:defRPr>
                <a:solidFill>
                  <a:srgbClr val="28323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09" y="6331868"/>
            <a:ext cx="316136" cy="3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150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5" y="474663"/>
            <a:ext cx="5286953" cy="387798"/>
          </a:xfrm>
        </p:spPr>
        <p:txBody>
          <a:bodyPr lIns="0" tIns="0" anchor="t">
            <a:spAutoFit/>
          </a:bodyPr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882310"/>
            <a:ext cx="3987992" cy="221599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79425" y="3511549"/>
            <a:ext cx="3475796" cy="27606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>
          <a:xfrm>
            <a:off x="4276726" y="3511549"/>
            <a:ext cx="3475795" cy="27606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>
          <a:xfrm>
            <a:off x="8074026" y="3511549"/>
            <a:ext cx="3479219" cy="27606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6"/>
          </p:nvPr>
        </p:nvSpPr>
        <p:spPr>
          <a:xfrm>
            <a:off x="479426" y="1989139"/>
            <a:ext cx="1264707" cy="1264707"/>
          </a:xfrm>
        </p:spPr>
        <p:txBody>
          <a:bodyPr/>
          <a:lstStyle/>
          <a:p>
            <a:r>
              <a:rPr lang="ru-RU" dirty="0"/>
              <a:t>Вставка рисунка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7"/>
          </p:nvPr>
        </p:nvSpPr>
        <p:spPr>
          <a:xfrm>
            <a:off x="4276725" y="1987399"/>
            <a:ext cx="1266447" cy="1266447"/>
          </a:xfrm>
        </p:spPr>
        <p:txBody>
          <a:bodyPr/>
          <a:lstStyle/>
          <a:p>
            <a:r>
              <a:rPr lang="ru-RU" dirty="0"/>
              <a:t>Вставка рисунка</a:t>
            </a:r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18"/>
          </p:nvPr>
        </p:nvSpPr>
        <p:spPr>
          <a:xfrm>
            <a:off x="8074026" y="1987399"/>
            <a:ext cx="1266448" cy="1266448"/>
          </a:xfrm>
        </p:spPr>
        <p:txBody>
          <a:bodyPr/>
          <a:lstStyle/>
          <a:p>
            <a:r>
              <a:rPr lang="ru-RU" dirty="0"/>
              <a:t>Вставка рисунка</a:t>
            </a:r>
          </a:p>
        </p:txBody>
      </p:sp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09" y="6331868"/>
            <a:ext cx="316136" cy="3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672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7"/>
          <p:cNvSpPr>
            <a:spLocks noGrp="1"/>
          </p:cNvSpPr>
          <p:nvPr>
            <p:ph type="pic" sz="quarter" idx="21"/>
          </p:nvPr>
        </p:nvSpPr>
        <p:spPr>
          <a:xfrm>
            <a:off x="7910513" y="0"/>
            <a:ext cx="4281487" cy="6858000"/>
          </a:xfrm>
        </p:spPr>
        <p:txBody>
          <a:bodyPr/>
          <a:lstStyle/>
          <a:p>
            <a:r>
              <a:rPr lang="ru-RU" dirty="0"/>
              <a:t>Вставка рисунка</a:t>
            </a:r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20"/>
          </p:nvPr>
        </p:nvSpPr>
        <p:spPr>
          <a:xfrm>
            <a:off x="4128992" y="0"/>
            <a:ext cx="3781521" cy="6858000"/>
          </a:xfrm>
        </p:spPr>
        <p:txBody>
          <a:bodyPr/>
          <a:lstStyle/>
          <a:p>
            <a:r>
              <a:rPr lang="ru-RU" dirty="0"/>
              <a:t>Вставка рисунка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4128991" cy="6858000"/>
          </a:xfrm>
        </p:spPr>
        <p:txBody>
          <a:bodyPr/>
          <a:lstStyle/>
          <a:p>
            <a:r>
              <a:rPr lang="ru-RU" dirty="0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79425" y="474663"/>
            <a:ext cx="3313505" cy="775597"/>
          </a:xfrm>
        </p:spPr>
        <p:txBody>
          <a:bodyPr wrap="square" lIns="0" tIns="0" anchor="t">
            <a:sp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продукта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1301128"/>
            <a:ext cx="3313505" cy="221599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CEDC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79425" y="3511549"/>
            <a:ext cx="3313506" cy="7745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>
          <a:xfrm>
            <a:off x="4276726" y="3505200"/>
            <a:ext cx="3324722" cy="7745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>
          <a:xfrm>
            <a:off x="8074025" y="3511550"/>
            <a:ext cx="3308943" cy="7745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22" hasCustomPrompt="1"/>
          </p:nvPr>
        </p:nvSpPr>
        <p:spPr>
          <a:xfrm>
            <a:off x="4276725" y="474663"/>
            <a:ext cx="3324723" cy="861774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600"/>
            </a:lvl2pPr>
            <a:lvl3pPr marL="914400" indent="0">
              <a:buNone/>
              <a:defRPr sz="2600"/>
            </a:lvl3pPr>
            <a:lvl4pPr marL="1371600" indent="0">
              <a:buNone/>
              <a:defRPr sz="2600"/>
            </a:lvl4pPr>
            <a:lvl5pPr marL="1828800" indent="0">
              <a:buNone/>
              <a:defRPr sz="2600"/>
            </a:lvl5pPr>
          </a:lstStyle>
          <a:p>
            <a:pPr lvl="0"/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продукта</a:t>
            </a: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23"/>
          </p:nvPr>
        </p:nvSpPr>
        <p:spPr>
          <a:xfrm>
            <a:off x="4276725" y="1301524"/>
            <a:ext cx="3324723" cy="221599"/>
          </a:xfrm>
        </p:spPr>
        <p:txBody>
          <a:bodyPr/>
          <a:lstStyle>
            <a:lvl1pPr marL="0" indent="0">
              <a:buNone/>
              <a:defRPr sz="1600">
                <a:solidFill>
                  <a:srgbClr val="CEDC00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24" hasCustomPrompt="1"/>
          </p:nvPr>
        </p:nvSpPr>
        <p:spPr>
          <a:xfrm>
            <a:off x="8074025" y="474267"/>
            <a:ext cx="3308944" cy="861774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600"/>
            </a:lvl2pPr>
            <a:lvl3pPr marL="914400" indent="0">
              <a:buNone/>
              <a:defRPr sz="2600"/>
            </a:lvl3pPr>
            <a:lvl4pPr marL="1371600" indent="0">
              <a:buNone/>
              <a:defRPr sz="2600"/>
            </a:lvl4pPr>
            <a:lvl5pPr marL="1828800" indent="0">
              <a:buNone/>
              <a:defRPr sz="2600"/>
            </a:lvl5pPr>
          </a:lstStyle>
          <a:p>
            <a:pPr lvl="0"/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продукта</a:t>
            </a:r>
          </a:p>
        </p:txBody>
      </p:sp>
      <p:sp>
        <p:nvSpPr>
          <p:cNvPr id="28" name="Текст 27"/>
          <p:cNvSpPr>
            <a:spLocks noGrp="1"/>
          </p:cNvSpPr>
          <p:nvPr>
            <p:ph type="body" sz="quarter" idx="25"/>
          </p:nvPr>
        </p:nvSpPr>
        <p:spPr>
          <a:xfrm>
            <a:off x="8074025" y="1301128"/>
            <a:ext cx="3308944" cy="221599"/>
          </a:xfrm>
        </p:spPr>
        <p:txBody>
          <a:bodyPr/>
          <a:lstStyle>
            <a:lvl1pPr marL="0" indent="0">
              <a:buNone/>
              <a:defRPr sz="1600">
                <a:solidFill>
                  <a:srgbClr val="CEDC00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7" name="Изображение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09" y="6331868"/>
            <a:ext cx="316136" cy="3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867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Титульный слайд">
    <p:bg>
      <p:bgPr>
        <a:solidFill>
          <a:srgbClr val="502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5" y="474663"/>
            <a:ext cx="5286953" cy="387798"/>
          </a:xfrm>
        </p:spPr>
        <p:txBody>
          <a:bodyPr lIns="0" tIns="0" anchor="t">
            <a:sp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425" y="882310"/>
            <a:ext cx="3987992" cy="221599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79426" y="1989138"/>
            <a:ext cx="4586288" cy="7745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>
          <a:xfrm>
            <a:off x="6176964" y="1989138"/>
            <a:ext cx="4584700" cy="7745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09" y="6331868"/>
            <a:ext cx="316136" cy="3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899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868686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</p:spTree>
    <p:extLst>
      <p:ext uri="{BB962C8B-B14F-4D97-AF65-F5344CB8AC3E}">
        <p14:creationId xmlns:p14="http://schemas.microsoft.com/office/powerpoint/2010/main" val="39120732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4375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584689"/>
            <a:ext cx="10761663" cy="6273311"/>
          </a:xfrm>
          <a:prstGeom prst="rect">
            <a:avLst/>
          </a:prstGeom>
          <a:solidFill>
            <a:srgbClr val="502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479425" y="1989138"/>
            <a:ext cx="4876800" cy="110799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</a:t>
            </a:r>
            <a:br>
              <a:rPr lang="ru-RU"/>
            </a:br>
            <a:r>
              <a:rPr lang="ru-RU"/>
              <a:t>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 bwMode="auto">
          <a:xfrm>
            <a:off x="479425" y="3444296"/>
            <a:ext cx="5691187" cy="774571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ru-RU"/>
              <a:t>Второй уровень</a:t>
            </a:r>
            <a:endParaRPr/>
          </a:p>
          <a:p>
            <a:pPr lvl="1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</p:txBody>
      </p:sp>
      <p:sp>
        <p:nvSpPr>
          <p:cNvPr id="8" name="Треугольник 7"/>
          <p:cNvSpPr/>
          <p:nvPr/>
        </p:nvSpPr>
        <p:spPr bwMode="auto">
          <a:xfrm rot="10800000">
            <a:off x="10455275" y="-2579"/>
            <a:ext cx="1736724" cy="1625432"/>
          </a:xfrm>
          <a:prstGeom prst="triangle">
            <a:avLst>
              <a:gd name="adj" fmla="val 50390"/>
            </a:avLst>
          </a:prstGeom>
          <a:solidFill>
            <a:srgbClr val="C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1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4BA0DD-8A0B-4D58-8892-F16E69232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8478FA1-2421-4086-BAAC-D6CAB655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66AE47-8B50-48FE-BB89-26EF87F54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06F3-7D26-4651-8887-003397558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1568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 bwMode="auto">
          <a:xfrm>
            <a:off x="0" y="584689"/>
            <a:ext cx="10761663" cy="6271726"/>
          </a:xfrm>
          <a:prstGeom prst="rect">
            <a:avLst/>
          </a:prstGeom>
          <a:solidFill>
            <a:srgbClr val="50287D"/>
          </a:solidFill>
        </p:spPr>
        <p:txBody>
          <a:bodyPr/>
          <a:lstStyle/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479425" y="1989138"/>
            <a:ext cx="4876800" cy="110799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</a:t>
            </a:r>
            <a:br>
              <a:rPr lang="ru-RU"/>
            </a:br>
            <a:r>
              <a:rPr lang="ru-RU"/>
              <a:t>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 bwMode="auto">
          <a:xfrm>
            <a:off x="479425" y="3444296"/>
            <a:ext cx="5691187" cy="77457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ru-RU"/>
              <a:t>Второй уровень</a:t>
            </a:r>
            <a:endParaRPr/>
          </a:p>
          <a:p>
            <a:pPr lvl="1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</p:txBody>
      </p:sp>
      <p:sp>
        <p:nvSpPr>
          <p:cNvPr id="8" name="Треугольник 7"/>
          <p:cNvSpPr/>
          <p:nvPr/>
        </p:nvSpPr>
        <p:spPr bwMode="auto">
          <a:xfrm rot="10800000">
            <a:off x="10455275" y="-2579"/>
            <a:ext cx="1736724" cy="1625432"/>
          </a:xfrm>
          <a:prstGeom prst="triangle">
            <a:avLst>
              <a:gd name="adj" fmla="val 50390"/>
            </a:avLst>
          </a:prstGeom>
          <a:solidFill>
            <a:srgbClr val="C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9224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Заголовок и объект">
    <p:bg>
      <p:bgPr>
        <a:solidFill>
          <a:srgbClr val="50287D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479425" y="1989138"/>
            <a:ext cx="4876800" cy="110799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</a:t>
            </a:r>
            <a:br>
              <a:rPr lang="ru-RU"/>
            </a:br>
            <a:r>
              <a:rPr lang="ru-RU"/>
              <a:t>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 bwMode="auto">
          <a:xfrm>
            <a:off x="479425" y="3442606"/>
            <a:ext cx="5691187" cy="77457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ru-RU"/>
              <a:t>Второй уровень</a:t>
            </a:r>
            <a:endParaRPr/>
          </a:p>
          <a:p>
            <a:pPr lvl="1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</p:txBody>
      </p:sp>
      <p:sp>
        <p:nvSpPr>
          <p:cNvPr id="9" name="Треугольник 8"/>
          <p:cNvSpPr/>
          <p:nvPr/>
        </p:nvSpPr>
        <p:spPr bwMode="auto">
          <a:xfrm rot="10800000">
            <a:off x="10420865" y="-2579"/>
            <a:ext cx="1771134" cy="1657637"/>
          </a:xfrm>
          <a:prstGeom prst="triangle">
            <a:avLst>
              <a:gd name="adj" fmla="val 50390"/>
            </a:avLst>
          </a:prstGeom>
          <a:solidFill>
            <a:srgbClr val="C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903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 bwMode="auto">
          <a:xfrm>
            <a:off x="0" y="0"/>
            <a:ext cx="12192000" cy="6856414"/>
          </a:xfrm>
          <a:prstGeom prst="rect">
            <a:avLst/>
          </a:prstGeom>
          <a:solidFill>
            <a:srgbClr val="50287D"/>
          </a:solidFill>
        </p:spPr>
        <p:txBody>
          <a:bodyPr/>
          <a:lstStyle/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479425" y="1989138"/>
            <a:ext cx="4876800" cy="110799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</a:t>
            </a:r>
            <a:br>
              <a:rPr lang="ru-RU"/>
            </a:br>
            <a:r>
              <a:rPr lang="ru-RU"/>
              <a:t>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 bwMode="auto">
          <a:xfrm>
            <a:off x="479425" y="3442606"/>
            <a:ext cx="5691187" cy="77457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ru-RU"/>
              <a:t>Второй уровень</a:t>
            </a:r>
            <a:endParaRPr/>
          </a:p>
          <a:p>
            <a:pPr lvl="1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</p:txBody>
      </p:sp>
      <p:sp>
        <p:nvSpPr>
          <p:cNvPr id="9" name="Треугольник 8"/>
          <p:cNvSpPr/>
          <p:nvPr/>
        </p:nvSpPr>
        <p:spPr bwMode="auto">
          <a:xfrm rot="10800000">
            <a:off x="10420865" y="-2579"/>
            <a:ext cx="1771134" cy="1657637"/>
          </a:xfrm>
          <a:prstGeom prst="triangle">
            <a:avLst>
              <a:gd name="adj" fmla="val 50390"/>
            </a:avLst>
          </a:prstGeom>
          <a:solidFill>
            <a:srgbClr val="C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585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1_Заголовок и объект">
    <p:bg>
      <p:bgPr>
        <a:solidFill>
          <a:srgbClr val="50287D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479425" y="1989138"/>
            <a:ext cx="4897247" cy="110799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</a:t>
            </a:r>
            <a:br>
              <a:rPr lang="ru-RU"/>
            </a:br>
            <a:r>
              <a:rPr lang="ru-RU"/>
              <a:t>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 bwMode="auto">
          <a:xfrm>
            <a:off x="479425" y="3441788"/>
            <a:ext cx="5691187" cy="774571"/>
          </a:xfrm>
        </p:spPr>
        <p:txBody>
          <a:bodyPr/>
          <a:lstStyle>
            <a:lvl1pPr marL="0" indent="0">
              <a:buNone/>
              <a:defRPr>
                <a:solidFill>
                  <a:srgbClr val="CEDC00"/>
                </a:solidFill>
              </a:defRPr>
            </a:lvl1pPr>
            <a:lvl2pPr>
              <a:defRPr>
                <a:solidFill>
                  <a:srgbClr val="CEDC00"/>
                </a:solidFill>
              </a:defRPr>
            </a:lvl2pPr>
            <a:lvl4pPr>
              <a:defRPr>
                <a:solidFill>
                  <a:srgbClr val="CEDC00"/>
                </a:solidFill>
              </a:defRPr>
            </a:lvl4pPr>
            <a:lvl5pPr>
              <a:defRPr>
                <a:solidFill>
                  <a:srgbClr val="CEDC00"/>
                </a:solidFill>
              </a:defRPr>
            </a:lvl5pPr>
          </a:lstStyle>
          <a:p>
            <a:pPr lvl="0">
              <a:defRPr/>
            </a:pPr>
            <a:r>
              <a:rPr lang="ru-RU"/>
              <a:t>Второй уровень</a:t>
            </a:r>
            <a:endParaRPr/>
          </a:p>
          <a:p>
            <a:pPr lvl="1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</p:txBody>
      </p:sp>
      <p:pic>
        <p:nvPicPr>
          <p:cNvPr id="5" name="Изображение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33209" y="6331868"/>
            <a:ext cx="316136" cy="3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238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Заголовок и объект">
    <p:bg>
      <p:bgPr>
        <a:solidFill>
          <a:srgbClr val="50287D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 bwMode="auto">
          <a:xfrm>
            <a:off x="6100877" y="0"/>
            <a:ext cx="6091123" cy="6858000"/>
          </a:xfrm>
        </p:spPr>
        <p:txBody>
          <a:bodyPr/>
          <a:lstStyle/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479425" y="1989138"/>
            <a:ext cx="4904562" cy="110799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</a:t>
            </a:r>
            <a:br>
              <a:rPr lang="ru-RU"/>
            </a:br>
            <a:r>
              <a:rPr lang="ru-RU"/>
              <a:t>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 bwMode="auto">
          <a:xfrm>
            <a:off x="479425" y="3443400"/>
            <a:ext cx="4904562" cy="774571"/>
          </a:xfrm>
        </p:spPr>
        <p:txBody>
          <a:bodyPr/>
          <a:lstStyle>
            <a:lvl1pPr marL="0" indent="0">
              <a:buNone/>
              <a:defRPr>
                <a:solidFill>
                  <a:srgbClr val="CEDC00"/>
                </a:solidFill>
              </a:defRPr>
            </a:lvl1pPr>
            <a:lvl2pPr>
              <a:defRPr>
                <a:solidFill>
                  <a:srgbClr val="CEDC00"/>
                </a:solidFill>
              </a:defRPr>
            </a:lvl2pPr>
            <a:lvl4pPr>
              <a:defRPr>
                <a:solidFill>
                  <a:srgbClr val="CEDC00"/>
                </a:solidFill>
              </a:defRPr>
            </a:lvl4pPr>
            <a:lvl5pPr>
              <a:defRPr>
                <a:solidFill>
                  <a:srgbClr val="CEDC00"/>
                </a:solidFill>
              </a:defRPr>
            </a:lvl5pPr>
          </a:lstStyle>
          <a:p>
            <a:pPr lvl="0">
              <a:defRPr/>
            </a:pPr>
            <a:r>
              <a:rPr lang="ru-RU"/>
              <a:t>Второй уровень</a:t>
            </a:r>
            <a:endParaRPr/>
          </a:p>
          <a:p>
            <a:pPr lvl="1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</p:txBody>
      </p:sp>
      <p:pic>
        <p:nvPicPr>
          <p:cNvPr id="6" name="Изображение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33209" y="6331868"/>
            <a:ext cx="316136" cy="3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891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 bwMode="auto">
          <a:xfrm>
            <a:off x="6010274" y="0"/>
            <a:ext cx="6181725" cy="6858000"/>
          </a:xfrm>
          <a:prstGeom prst="rect">
            <a:avLst/>
          </a:prstGeom>
          <a:solidFill>
            <a:srgbClr val="502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479425" y="474663"/>
            <a:ext cx="5286953" cy="387798"/>
          </a:xfrm>
        </p:spPr>
        <p:txBody>
          <a:bodyPr lIns="0" tIns="0" anchor="t">
            <a:spAutoFit/>
          </a:bodyPr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479425" y="882310"/>
            <a:ext cx="3987992" cy="246221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 bwMode="auto">
          <a:xfrm>
            <a:off x="6180932" y="1989138"/>
            <a:ext cx="5525294" cy="43088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 bwMode="auto">
          <a:xfrm>
            <a:off x="479426" y="1989138"/>
            <a:ext cx="4586288" cy="774571"/>
          </a:xfrm>
        </p:spPr>
        <p:txBody>
          <a:bodyPr/>
          <a:lstStyle>
            <a:lvl1pPr>
              <a:buClr>
                <a:srgbClr val="CEDC00"/>
              </a:buClr>
              <a:defRPr sz="1600"/>
            </a:lvl1pPr>
            <a:lvl2pPr>
              <a:buClr>
                <a:srgbClr val="CEDC00"/>
              </a:buClr>
              <a:defRPr sz="1400"/>
            </a:lvl2pPr>
            <a:lvl3pPr>
              <a:buClr>
                <a:srgbClr val="CEDC00"/>
              </a:buClr>
              <a:defRPr sz="1200"/>
            </a:lvl3pPr>
            <a:lvl4pPr>
              <a:buClr>
                <a:srgbClr val="CEDC00"/>
              </a:buClr>
              <a:defRPr/>
            </a:lvl4pPr>
            <a:lvl5pPr>
              <a:buClr>
                <a:srgbClr val="CEDC00"/>
              </a:buClr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33209" y="6331868"/>
            <a:ext cx="316136" cy="3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314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1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479425" y="474663"/>
            <a:ext cx="5286953" cy="387798"/>
          </a:xfrm>
        </p:spPr>
        <p:txBody>
          <a:bodyPr lIns="0" tIns="0" anchor="t">
            <a:spAutoFit/>
          </a:bodyPr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479425" y="882310"/>
            <a:ext cx="3987992" cy="221599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33209" y="6331868"/>
            <a:ext cx="316136" cy="316136"/>
          </a:xfrm>
          <a:prstGeom prst="rect">
            <a:avLst/>
          </a:prstGeom>
        </p:spPr>
      </p:pic>
      <p:sp>
        <p:nvSpPr>
          <p:cNvPr id="5" name="Текст 13"/>
          <p:cNvSpPr>
            <a:spLocks noGrp="1"/>
          </p:cNvSpPr>
          <p:nvPr>
            <p:ph type="body" sz="quarter" idx="14"/>
          </p:nvPr>
        </p:nvSpPr>
        <p:spPr bwMode="auto">
          <a:xfrm>
            <a:off x="479426" y="1989138"/>
            <a:ext cx="4586288" cy="774571"/>
          </a:xfrm>
        </p:spPr>
        <p:txBody>
          <a:bodyPr/>
          <a:lstStyle>
            <a:lvl1pPr>
              <a:buClr>
                <a:srgbClr val="CEDC00"/>
              </a:buClr>
              <a:defRPr sz="1600"/>
            </a:lvl1pPr>
            <a:lvl2pPr>
              <a:buClr>
                <a:srgbClr val="CEDC00"/>
              </a:buClr>
              <a:defRPr sz="1400"/>
            </a:lvl2pPr>
            <a:lvl3pPr>
              <a:buClr>
                <a:srgbClr val="CEDC00"/>
              </a:buClr>
              <a:defRPr sz="1200"/>
            </a:lvl3pPr>
            <a:lvl4pPr>
              <a:buClr>
                <a:srgbClr val="CEDC00"/>
              </a:buClr>
              <a:defRPr/>
            </a:lvl4pPr>
            <a:lvl5pPr>
              <a:buClr>
                <a:srgbClr val="CEDC00"/>
              </a:buClr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750665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7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479425" y="502362"/>
            <a:ext cx="10826750" cy="332399"/>
          </a:xfrm>
        </p:spPr>
        <p:txBody>
          <a:bodyPr wrap="square" lIns="0" tIns="0" anchor="ctr">
            <a:spAutoFit/>
          </a:bodyPr>
          <a:lstStyle>
            <a:lvl1pPr algn="l">
              <a:defRPr sz="2400">
                <a:solidFill>
                  <a:srgbClr val="50287D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33209" y="6331868"/>
            <a:ext cx="316136" cy="3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441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479425" y="474663"/>
            <a:ext cx="5286953" cy="387798"/>
          </a:xfrm>
        </p:spPr>
        <p:txBody>
          <a:bodyPr lIns="0" tIns="0" anchor="t">
            <a:spAutoFit/>
          </a:bodyPr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479425" y="882310"/>
            <a:ext cx="3987992" cy="221599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 bwMode="auto">
          <a:xfrm>
            <a:off x="479426" y="1987399"/>
            <a:ext cx="4586288" cy="430887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 bwMode="auto">
          <a:xfrm>
            <a:off x="6180932" y="1985631"/>
            <a:ext cx="5525294" cy="406120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33209" y="6331868"/>
            <a:ext cx="316136" cy="3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41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479425" y="474663"/>
            <a:ext cx="5286953" cy="387798"/>
          </a:xfrm>
        </p:spPr>
        <p:txBody>
          <a:bodyPr lIns="0" tIns="0" anchor="t">
            <a:spAutoFit/>
          </a:bodyPr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479425" y="882310"/>
            <a:ext cx="3987992" cy="246221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 bwMode="auto">
          <a:xfrm>
            <a:off x="6176964" y="1989138"/>
            <a:ext cx="4743450" cy="4219933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33209" y="6331868"/>
            <a:ext cx="316136" cy="316136"/>
          </a:xfrm>
          <a:prstGeom prst="rect">
            <a:avLst/>
          </a:prstGeom>
        </p:spPr>
      </p:pic>
      <p:sp>
        <p:nvSpPr>
          <p:cNvPr id="7" name="Текст 13"/>
          <p:cNvSpPr>
            <a:spLocks noGrp="1"/>
          </p:cNvSpPr>
          <p:nvPr>
            <p:ph type="body" sz="quarter" idx="15"/>
          </p:nvPr>
        </p:nvSpPr>
        <p:spPr bwMode="auto">
          <a:xfrm>
            <a:off x="479426" y="1989138"/>
            <a:ext cx="4586288" cy="774571"/>
          </a:xfrm>
        </p:spPr>
        <p:txBody>
          <a:bodyPr/>
          <a:lstStyle>
            <a:lvl1pPr>
              <a:buClr>
                <a:srgbClr val="CEDC00"/>
              </a:buClr>
              <a:defRPr sz="1600"/>
            </a:lvl1pPr>
            <a:lvl2pPr>
              <a:buClr>
                <a:srgbClr val="CEDC00"/>
              </a:buClr>
              <a:defRPr sz="1400"/>
            </a:lvl2pPr>
            <a:lvl3pPr>
              <a:buClr>
                <a:srgbClr val="CEDC00"/>
              </a:buClr>
              <a:defRPr sz="1200"/>
            </a:lvl3pPr>
            <a:lvl4pPr>
              <a:buClr>
                <a:srgbClr val="CEDC00"/>
              </a:buClr>
              <a:defRPr/>
            </a:lvl4pPr>
            <a:lvl5pPr>
              <a:buClr>
                <a:srgbClr val="CEDC00"/>
              </a:buClr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54268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038B4-15F4-478D-950A-BCC1A72EF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04ECB3-6597-4157-B0B5-D9416FCE3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8BE7E4-9D08-40A2-989F-ADCFEF3E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03B72C-ADC2-4398-9BC5-583EF8417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2B1834-6342-4508-B8A7-1C3D67B39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06F3-7D26-4651-8887-003397558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0820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3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479425" y="474663"/>
            <a:ext cx="5286953" cy="387798"/>
          </a:xfrm>
        </p:spPr>
        <p:txBody>
          <a:bodyPr lIns="0" tIns="0" anchor="t">
            <a:spAutoFit/>
          </a:bodyPr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479425" y="882310"/>
            <a:ext cx="3987992" cy="221599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 bwMode="auto">
          <a:xfrm>
            <a:off x="479426" y="1989138"/>
            <a:ext cx="4586288" cy="774571"/>
          </a:xfr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  <a:lvl2pPr>
              <a:defRPr>
                <a:solidFill>
                  <a:srgbClr val="28323C"/>
                </a:solidFill>
              </a:defRPr>
            </a:lvl2pPr>
            <a:lvl3pPr>
              <a:defRPr>
                <a:solidFill>
                  <a:srgbClr val="28323C"/>
                </a:solidFill>
              </a:defRPr>
            </a:lvl3pPr>
            <a:lvl4pPr>
              <a:defRPr>
                <a:solidFill>
                  <a:srgbClr val="28323C"/>
                </a:solidFill>
              </a:defRPr>
            </a:lvl4pPr>
            <a:lvl5pPr>
              <a:defRPr>
                <a:solidFill>
                  <a:srgbClr val="28323C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33209" y="6331868"/>
            <a:ext cx="316136" cy="316136"/>
          </a:xfrm>
          <a:prstGeom prst="rect">
            <a:avLst/>
          </a:prstGeom>
        </p:spPr>
      </p:pic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 bwMode="auto">
          <a:xfrm>
            <a:off x="7630511" y="0"/>
            <a:ext cx="4561490" cy="6858000"/>
          </a:xfrm>
        </p:spPr>
        <p:txBody>
          <a:bodyPr/>
          <a:lstStyle/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280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5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479425" y="474663"/>
            <a:ext cx="5286953" cy="387798"/>
          </a:xfrm>
        </p:spPr>
        <p:txBody>
          <a:bodyPr lIns="0" tIns="0" anchor="t">
            <a:spAutoFit/>
          </a:bodyPr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479425" y="882310"/>
            <a:ext cx="3987992" cy="221599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 bwMode="auto">
          <a:xfrm>
            <a:off x="479426" y="1989138"/>
            <a:ext cx="4586288" cy="774571"/>
          </a:xfr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  <a:lvl2pPr>
              <a:defRPr>
                <a:solidFill>
                  <a:srgbClr val="28323C"/>
                </a:solidFill>
              </a:defRPr>
            </a:lvl2pPr>
            <a:lvl3pPr>
              <a:defRPr>
                <a:solidFill>
                  <a:srgbClr val="28323C"/>
                </a:solidFill>
              </a:defRPr>
            </a:lvl3pPr>
            <a:lvl4pPr>
              <a:defRPr>
                <a:solidFill>
                  <a:srgbClr val="28323C"/>
                </a:solidFill>
              </a:defRPr>
            </a:lvl4pPr>
            <a:lvl5pPr>
              <a:defRPr>
                <a:solidFill>
                  <a:srgbClr val="28323C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33209" y="6331868"/>
            <a:ext cx="316136" cy="316136"/>
          </a:xfrm>
          <a:prstGeom prst="rect">
            <a:avLst/>
          </a:prstGeom>
        </p:spPr>
      </p:pic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 bwMode="auto">
          <a:xfrm>
            <a:off x="5959370" y="1989138"/>
            <a:ext cx="4997669" cy="2630159"/>
          </a:xfrm>
        </p:spPr>
        <p:txBody>
          <a:bodyPr/>
          <a:lstStyle/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5"/>
          </p:nvPr>
        </p:nvSpPr>
        <p:spPr bwMode="auto">
          <a:xfrm>
            <a:off x="479424" y="3311524"/>
            <a:ext cx="4586289" cy="2584450"/>
          </a:xfrm>
        </p:spPr>
        <p:txBody>
          <a:bodyPr/>
          <a:lstStyle/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 bwMode="auto">
          <a:xfrm>
            <a:off x="5958932" y="4840288"/>
            <a:ext cx="4997450" cy="774571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68654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4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479426" y="474663"/>
            <a:ext cx="4896616" cy="387798"/>
          </a:xfrm>
        </p:spPr>
        <p:txBody>
          <a:bodyPr wrap="square" lIns="0" tIns="0" anchor="t">
            <a:spAutoFit/>
          </a:bodyPr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479425" y="882310"/>
            <a:ext cx="3987992" cy="246221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 bwMode="auto">
          <a:xfrm>
            <a:off x="479426" y="1989138"/>
            <a:ext cx="4586288" cy="774571"/>
          </a:xfr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  <a:lvl2pPr>
              <a:defRPr>
                <a:solidFill>
                  <a:srgbClr val="28323C"/>
                </a:solidFill>
              </a:defRPr>
            </a:lvl2pPr>
            <a:lvl3pPr>
              <a:defRPr>
                <a:solidFill>
                  <a:srgbClr val="28323C"/>
                </a:solidFill>
              </a:defRPr>
            </a:lvl3pPr>
            <a:lvl4pPr>
              <a:defRPr>
                <a:solidFill>
                  <a:srgbClr val="28323C"/>
                </a:solidFill>
              </a:defRPr>
            </a:lvl4pPr>
            <a:lvl5pPr>
              <a:defRPr>
                <a:solidFill>
                  <a:srgbClr val="28323C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33209" y="6331868"/>
            <a:ext cx="316136" cy="316136"/>
          </a:xfrm>
          <a:prstGeom prst="rect">
            <a:avLst/>
          </a:prstGeom>
        </p:spPr>
      </p:pic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 bwMode="auto">
          <a:xfrm>
            <a:off x="5868193" y="1103909"/>
            <a:ext cx="1935738" cy="4791075"/>
          </a:xfrm>
        </p:spPr>
        <p:txBody>
          <a:bodyPr/>
          <a:lstStyle/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Рисунок 6"/>
          <p:cNvSpPr>
            <a:spLocks noGrp="1"/>
          </p:cNvSpPr>
          <p:nvPr>
            <p:ph type="pic" sz="quarter" idx="15"/>
          </p:nvPr>
        </p:nvSpPr>
        <p:spPr bwMode="auto">
          <a:xfrm>
            <a:off x="7923851" y="1856929"/>
            <a:ext cx="1929597" cy="4791075"/>
          </a:xfrm>
        </p:spPr>
        <p:txBody>
          <a:bodyPr/>
          <a:lstStyle/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Рисунок 6"/>
          <p:cNvSpPr>
            <a:spLocks noGrp="1"/>
          </p:cNvSpPr>
          <p:nvPr>
            <p:ph type="pic" sz="quarter" idx="16"/>
          </p:nvPr>
        </p:nvSpPr>
        <p:spPr bwMode="auto">
          <a:xfrm>
            <a:off x="9979510" y="474663"/>
            <a:ext cx="1662414" cy="5153627"/>
          </a:xfrm>
        </p:spPr>
        <p:txBody>
          <a:bodyPr/>
          <a:lstStyle/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115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2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 bwMode="auto">
          <a:xfrm>
            <a:off x="0" y="2258285"/>
            <a:ext cx="12192000" cy="2581730"/>
          </a:xfrm>
        </p:spPr>
        <p:txBody>
          <a:bodyPr/>
          <a:lstStyle/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479425" y="474663"/>
            <a:ext cx="5286953" cy="387798"/>
          </a:xfrm>
        </p:spPr>
        <p:txBody>
          <a:bodyPr lIns="0" tIns="0" anchor="t">
            <a:spAutoFit/>
          </a:bodyPr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479425" y="882310"/>
            <a:ext cx="3987992" cy="221599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33209" y="6331868"/>
            <a:ext cx="316136" cy="316136"/>
          </a:xfrm>
          <a:prstGeom prst="rect">
            <a:avLst/>
          </a:prstGeom>
        </p:spPr>
      </p:pic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 bwMode="auto">
          <a:xfrm>
            <a:off x="1198179" y="3846786"/>
            <a:ext cx="9175531" cy="2259046"/>
          </a:xfrm>
        </p:spPr>
        <p:txBody>
          <a:bodyPr numCol="3"/>
          <a:lstStyle>
            <a:lvl1pPr>
              <a:defRPr>
                <a:solidFill>
                  <a:srgbClr val="28323C"/>
                </a:solidFill>
              </a:defRPr>
            </a:lvl1pPr>
            <a:lvl2pPr>
              <a:defRPr>
                <a:solidFill>
                  <a:srgbClr val="28323C"/>
                </a:solidFill>
              </a:defRPr>
            </a:lvl2pPr>
            <a:lvl3pPr>
              <a:defRPr>
                <a:solidFill>
                  <a:srgbClr val="28323C"/>
                </a:solidFill>
              </a:defRPr>
            </a:lvl3pPr>
            <a:lvl4pPr>
              <a:defRPr>
                <a:solidFill>
                  <a:srgbClr val="28323C"/>
                </a:solidFill>
              </a:defRPr>
            </a:lvl4pPr>
            <a:lvl5pPr>
              <a:defRPr>
                <a:solidFill>
                  <a:srgbClr val="28323C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810599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6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 bwMode="auto">
          <a:xfrm>
            <a:off x="0" y="3950955"/>
            <a:ext cx="12192000" cy="2907045"/>
          </a:xfrm>
        </p:spPr>
        <p:txBody>
          <a:bodyPr/>
          <a:lstStyle/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479425" y="474663"/>
            <a:ext cx="5286953" cy="387798"/>
          </a:xfrm>
        </p:spPr>
        <p:txBody>
          <a:bodyPr lIns="0" tIns="0" anchor="t">
            <a:spAutoFit/>
          </a:bodyPr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479425" y="882310"/>
            <a:ext cx="3987992" cy="221599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 bwMode="auto">
          <a:xfrm>
            <a:off x="479425" y="1770686"/>
            <a:ext cx="3987992" cy="1472687"/>
          </a:xfrm>
        </p:spPr>
        <p:txBody>
          <a:bodyPr numCol="1"/>
          <a:lstStyle>
            <a:lvl1pPr>
              <a:defRPr>
                <a:solidFill>
                  <a:srgbClr val="28323C"/>
                </a:solidFill>
              </a:defRPr>
            </a:lvl1pPr>
            <a:lvl2pPr>
              <a:defRPr>
                <a:solidFill>
                  <a:srgbClr val="28323C"/>
                </a:solidFill>
              </a:defRPr>
            </a:lvl2pPr>
            <a:lvl3pPr>
              <a:defRPr>
                <a:solidFill>
                  <a:srgbClr val="28323C"/>
                </a:solidFill>
              </a:defRPr>
            </a:lvl3pPr>
            <a:lvl4pPr>
              <a:defRPr>
                <a:solidFill>
                  <a:srgbClr val="28323C"/>
                </a:solidFill>
              </a:defRPr>
            </a:lvl4pPr>
            <a:lvl5pPr>
              <a:defRPr>
                <a:solidFill>
                  <a:srgbClr val="28323C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pic>
        <p:nvPicPr>
          <p:cNvPr id="7" name="Изображение 1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33209" y="6331868"/>
            <a:ext cx="316136" cy="3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402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1425576" y="2076227"/>
            <a:ext cx="9331322" cy="2348174"/>
          </a:xfrm>
        </p:spPr>
        <p:txBody>
          <a:bodyPr wrap="square" lIns="0" tIns="0" anchor="ctr">
            <a:noAutofit/>
          </a:bodyPr>
          <a:lstStyle>
            <a:lvl1pPr algn="ctr">
              <a:defRPr sz="3200">
                <a:solidFill>
                  <a:srgbClr val="50287D"/>
                </a:solidFill>
              </a:defRPr>
            </a:lvl1pPr>
          </a:lstStyle>
          <a:p>
            <a:pPr>
              <a:defRPr/>
            </a:pPr>
            <a:r>
              <a:rPr lang="ru-RU"/>
              <a:t>Одна короткая фраза на странице</a:t>
            </a:r>
            <a:endParaRPr/>
          </a:p>
        </p:txBody>
      </p:sp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33209" y="6331868"/>
            <a:ext cx="316136" cy="3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886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9_Титульный слайд">
    <p:bg>
      <p:bgPr>
        <a:solidFill>
          <a:srgbClr val="50287D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1425576" y="2076227"/>
            <a:ext cx="9331322" cy="2348174"/>
          </a:xfrm>
        </p:spPr>
        <p:txBody>
          <a:bodyPr wrap="square" lIns="0" tIns="0" anchor="ctr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Одна короткая фраза на странице</a:t>
            </a:r>
            <a:endParaRPr/>
          </a:p>
        </p:txBody>
      </p:sp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33209" y="6331868"/>
            <a:ext cx="316136" cy="3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560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0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5"/>
          </p:nvPr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50287D"/>
          </a:solidFill>
        </p:spPr>
        <p:txBody>
          <a:bodyPr/>
          <a:lstStyle/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 bwMode="auto">
          <a:xfrm>
            <a:off x="1425575" y="2255415"/>
            <a:ext cx="3640139" cy="802784"/>
          </a:xfrm>
        </p:spPr>
        <p:txBody>
          <a:bodyPr anchor="t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>
                <a:solidFill>
                  <a:srgbClr val="28323C"/>
                </a:solidFill>
              </a:defRPr>
            </a:lvl3pPr>
            <a:lvl4pPr>
              <a:defRPr>
                <a:solidFill>
                  <a:srgbClr val="28323C"/>
                </a:solidFill>
              </a:defRPr>
            </a:lvl4pPr>
            <a:lvl5pPr>
              <a:defRPr>
                <a:solidFill>
                  <a:srgbClr val="28323C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</p:txBody>
      </p:sp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33209" y="6331868"/>
            <a:ext cx="316136" cy="3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454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7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479425" y="474663"/>
            <a:ext cx="5286953" cy="387798"/>
          </a:xfrm>
        </p:spPr>
        <p:txBody>
          <a:bodyPr lIns="0" tIns="0" anchor="t">
            <a:spAutoFit/>
          </a:bodyPr>
          <a:lstStyle>
            <a:lvl1pPr algn="l">
              <a:defRPr sz="2800">
                <a:solidFill>
                  <a:srgbClr val="50287D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479425" y="882310"/>
            <a:ext cx="3987992" cy="221599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2832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 bwMode="auto">
          <a:xfrm>
            <a:off x="479425" y="3511549"/>
            <a:ext cx="3475796" cy="2760663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 bwMode="auto">
          <a:xfrm>
            <a:off x="4276726" y="3511549"/>
            <a:ext cx="3475795" cy="2760663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 bwMode="auto">
          <a:xfrm>
            <a:off x="8074026" y="3511549"/>
            <a:ext cx="3479219" cy="2760663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6"/>
          </p:nvPr>
        </p:nvSpPr>
        <p:spPr bwMode="auto">
          <a:xfrm>
            <a:off x="479426" y="1989139"/>
            <a:ext cx="1264707" cy="1264707"/>
          </a:xfrm>
        </p:spPr>
        <p:txBody>
          <a:bodyPr/>
          <a:lstStyle/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7"/>
          </p:nvPr>
        </p:nvSpPr>
        <p:spPr bwMode="auto">
          <a:xfrm>
            <a:off x="4276725" y="1987399"/>
            <a:ext cx="1266447" cy="1266447"/>
          </a:xfrm>
        </p:spPr>
        <p:txBody>
          <a:bodyPr/>
          <a:lstStyle/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18"/>
          </p:nvPr>
        </p:nvSpPr>
        <p:spPr bwMode="auto">
          <a:xfrm>
            <a:off x="8074026" y="1987399"/>
            <a:ext cx="1266448" cy="1266448"/>
          </a:xfrm>
        </p:spPr>
        <p:txBody>
          <a:bodyPr/>
          <a:lstStyle/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33209" y="6331868"/>
            <a:ext cx="316136" cy="3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451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Рисунок 17"/>
          <p:cNvSpPr>
            <a:spLocks noGrp="1"/>
          </p:cNvSpPr>
          <p:nvPr>
            <p:ph type="pic" sz="quarter" idx="21"/>
          </p:nvPr>
        </p:nvSpPr>
        <p:spPr bwMode="auto">
          <a:xfrm>
            <a:off x="7910513" y="0"/>
            <a:ext cx="4281487" cy="6858000"/>
          </a:xfrm>
        </p:spPr>
        <p:txBody>
          <a:bodyPr/>
          <a:lstStyle/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20"/>
          </p:nvPr>
        </p:nvSpPr>
        <p:spPr bwMode="auto">
          <a:xfrm>
            <a:off x="4128992" y="0"/>
            <a:ext cx="3781521" cy="6858000"/>
          </a:xfrm>
        </p:spPr>
        <p:txBody>
          <a:bodyPr/>
          <a:lstStyle/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9"/>
          </p:nvPr>
        </p:nvSpPr>
        <p:spPr bwMode="auto">
          <a:xfrm>
            <a:off x="0" y="0"/>
            <a:ext cx="4128991" cy="6858000"/>
          </a:xfrm>
        </p:spPr>
        <p:txBody>
          <a:bodyPr/>
          <a:lstStyle/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479425" y="474663"/>
            <a:ext cx="3313505" cy="775597"/>
          </a:xfrm>
        </p:spPr>
        <p:txBody>
          <a:bodyPr wrap="square" lIns="0" tIns="0" anchor="t">
            <a:sp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</a:t>
            </a:r>
            <a:br>
              <a:rPr lang="ru-RU"/>
            </a:br>
            <a:r>
              <a:rPr lang="ru-RU"/>
              <a:t>продукта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479425" y="1301128"/>
            <a:ext cx="3313505" cy="221599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CEDC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 bwMode="auto">
          <a:xfrm>
            <a:off x="479425" y="3511549"/>
            <a:ext cx="3313506" cy="7745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 bwMode="auto">
          <a:xfrm>
            <a:off x="4276726" y="3505199"/>
            <a:ext cx="3324722" cy="7745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 bwMode="auto">
          <a:xfrm>
            <a:off x="8074025" y="3511550"/>
            <a:ext cx="3308943" cy="7745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4276725" y="474663"/>
            <a:ext cx="3324723" cy="861774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600"/>
            </a:lvl2pPr>
            <a:lvl3pPr marL="914400" indent="0">
              <a:buNone/>
              <a:defRPr sz="2600"/>
            </a:lvl3pPr>
            <a:lvl4pPr marL="1371600" indent="0">
              <a:buNone/>
              <a:defRPr sz="2600"/>
            </a:lvl4pPr>
            <a:lvl5pPr marL="1828800" indent="0">
              <a:buNone/>
              <a:defRPr sz="2600"/>
            </a:lvl5pPr>
          </a:lstStyle>
          <a:p>
            <a:pPr lvl="0">
              <a:defRPr/>
            </a:pPr>
            <a:r>
              <a:rPr lang="ru-RU"/>
              <a:t>Название</a:t>
            </a:r>
            <a:br>
              <a:rPr lang="ru-RU"/>
            </a:br>
            <a:r>
              <a:rPr lang="ru-RU"/>
              <a:t>продукта</a:t>
            </a:r>
            <a:endParaRPr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23"/>
          </p:nvPr>
        </p:nvSpPr>
        <p:spPr bwMode="auto">
          <a:xfrm>
            <a:off x="4276725" y="1301524"/>
            <a:ext cx="3324723" cy="221599"/>
          </a:xfrm>
        </p:spPr>
        <p:txBody>
          <a:bodyPr/>
          <a:lstStyle>
            <a:lvl1pPr marL="0" indent="0">
              <a:buNone/>
              <a:defRPr sz="1600">
                <a:solidFill>
                  <a:srgbClr val="CEDC00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8074025" y="474267"/>
            <a:ext cx="3308944" cy="861774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600"/>
            </a:lvl2pPr>
            <a:lvl3pPr marL="914400" indent="0">
              <a:buNone/>
              <a:defRPr sz="2600"/>
            </a:lvl3pPr>
            <a:lvl4pPr marL="1371600" indent="0">
              <a:buNone/>
              <a:defRPr sz="2600"/>
            </a:lvl4pPr>
            <a:lvl5pPr marL="1828800" indent="0">
              <a:buNone/>
              <a:defRPr sz="2600"/>
            </a:lvl5pPr>
          </a:lstStyle>
          <a:p>
            <a:pPr lvl="0">
              <a:defRPr/>
            </a:pPr>
            <a:r>
              <a:rPr lang="ru-RU"/>
              <a:t>Название</a:t>
            </a:r>
            <a:br>
              <a:rPr lang="ru-RU"/>
            </a:br>
            <a:r>
              <a:rPr lang="ru-RU"/>
              <a:t>продукта</a:t>
            </a:r>
            <a:endParaRPr/>
          </a:p>
        </p:txBody>
      </p:sp>
      <p:sp>
        <p:nvSpPr>
          <p:cNvPr id="28" name="Текст 27"/>
          <p:cNvSpPr>
            <a:spLocks noGrp="1"/>
          </p:cNvSpPr>
          <p:nvPr>
            <p:ph type="body" sz="quarter" idx="25"/>
          </p:nvPr>
        </p:nvSpPr>
        <p:spPr bwMode="auto">
          <a:xfrm>
            <a:off x="8074025" y="1301128"/>
            <a:ext cx="3308944" cy="221599"/>
          </a:xfrm>
        </p:spPr>
        <p:txBody>
          <a:bodyPr/>
          <a:lstStyle>
            <a:lvl1pPr marL="0" indent="0">
              <a:buNone/>
              <a:defRPr sz="1600">
                <a:solidFill>
                  <a:srgbClr val="CEDC00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pic>
        <p:nvPicPr>
          <p:cNvPr id="17" name="Изображение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33209" y="6331868"/>
            <a:ext cx="316136" cy="3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21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04CE40-5CAD-4923-B362-22AA912BB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90530C-3FE8-4C5C-BE86-35C327C7B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E7652E-1A05-419A-BA44-D59B64896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97E568-41DE-44C5-837A-189611A7B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0A04C5-8B10-4420-8343-5C21201A1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06F3-7D26-4651-8887-003397558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0761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6_Титульный слайд">
    <p:bg>
      <p:bgPr>
        <a:solidFill>
          <a:srgbClr val="50287D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479425" y="474663"/>
            <a:ext cx="5286953" cy="387798"/>
          </a:xfrm>
        </p:spPr>
        <p:txBody>
          <a:bodyPr lIns="0" tIns="0" anchor="t">
            <a:sp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479425" y="882310"/>
            <a:ext cx="3987992" cy="221599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 bwMode="auto">
          <a:xfrm>
            <a:off x="479426" y="1989138"/>
            <a:ext cx="4586288" cy="7745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 bwMode="auto">
          <a:xfrm>
            <a:off x="6176964" y="1989138"/>
            <a:ext cx="4584700" cy="7745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33209" y="6331868"/>
            <a:ext cx="316136" cy="3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192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5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8C563E0-6A60-4658-9C9E-56F686B3849D}" type="datetimeFigureOut">
              <a:rPr lang="ru-RU">
                <a:solidFill>
                  <a:srgbClr val="000000"/>
                </a:solidFill>
              </a:rPr>
              <a:t>08.10.2025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0BDA9C7-F29C-4A39-9F03-E3848F77EAB3}" type="slidenum">
              <a:rPr lang="ru-RU">
                <a:solidFill>
                  <a:srgbClr val="000000"/>
                </a:solidFill>
              </a:r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29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B33732-0BAB-45FA-9357-127D3F47C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1BB8F6-530F-4392-9358-F9480718E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83D617-97BC-4D51-8677-3B6AA2254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EC770D-3674-4228-AB1E-1433FCB69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760D75-AC45-4F51-9EEB-AC33245DA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06F3-7D26-4651-8887-003397558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86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79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theme" Target="../theme/theme6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40F54405-8DA3-4B6F-95A4-AFA72E4788B6}"/>
              </a:ext>
            </a:extLst>
          </p:cNvPr>
          <p:cNvSpPr/>
          <p:nvPr userDrawn="1"/>
        </p:nvSpPr>
        <p:spPr>
          <a:xfrm>
            <a:off x="-2102" y="-1"/>
            <a:ext cx="403988" cy="1052737"/>
          </a:xfrm>
          <a:custGeom>
            <a:avLst/>
            <a:gdLst>
              <a:gd name="connsiteX0" fmla="*/ 0 w 274320"/>
              <a:gd name="connsiteY0" fmla="*/ 0 h 778383"/>
              <a:gd name="connsiteX1" fmla="*/ 274320 w 274320"/>
              <a:gd name="connsiteY1" fmla="*/ 0 h 778383"/>
              <a:gd name="connsiteX2" fmla="*/ 274320 w 274320"/>
              <a:gd name="connsiteY2" fmla="*/ 778383 h 778383"/>
              <a:gd name="connsiteX3" fmla="*/ 0 w 274320"/>
              <a:gd name="connsiteY3" fmla="*/ 778383 h 778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" h="778383">
                <a:moveTo>
                  <a:pt x="0" y="0"/>
                </a:moveTo>
                <a:lnTo>
                  <a:pt x="274320" y="0"/>
                </a:lnTo>
                <a:lnTo>
                  <a:pt x="274320" y="778383"/>
                </a:lnTo>
                <a:lnTo>
                  <a:pt x="0" y="778383"/>
                </a:lnTo>
                <a:close/>
              </a:path>
            </a:pathLst>
          </a:custGeom>
          <a:solidFill>
            <a:srgbClr val="97527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BC1ED204-1446-445D-A985-B8789FC7190E}"/>
              </a:ext>
            </a:extLst>
          </p:cNvPr>
          <p:cNvSpPr/>
          <p:nvPr userDrawn="1"/>
        </p:nvSpPr>
        <p:spPr>
          <a:xfrm>
            <a:off x="11363826" y="6165305"/>
            <a:ext cx="828173" cy="439335"/>
          </a:xfrm>
          <a:custGeom>
            <a:avLst/>
            <a:gdLst>
              <a:gd name="connsiteX0" fmla="*/ 0 w 562355"/>
              <a:gd name="connsiteY0" fmla="*/ 0 h 298322"/>
              <a:gd name="connsiteX1" fmla="*/ 562356 w 562355"/>
              <a:gd name="connsiteY1" fmla="*/ 0 h 298322"/>
              <a:gd name="connsiteX2" fmla="*/ 562356 w 562355"/>
              <a:gd name="connsiteY2" fmla="*/ 298323 h 298322"/>
              <a:gd name="connsiteX3" fmla="*/ 0 w 562355"/>
              <a:gd name="connsiteY3" fmla="*/ 298323 h 29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2355" h="298322">
                <a:moveTo>
                  <a:pt x="0" y="0"/>
                </a:moveTo>
                <a:lnTo>
                  <a:pt x="562356" y="0"/>
                </a:lnTo>
                <a:lnTo>
                  <a:pt x="562356" y="298323"/>
                </a:lnTo>
                <a:lnTo>
                  <a:pt x="0" y="298323"/>
                </a:lnTo>
                <a:close/>
              </a:path>
            </a:pathLst>
          </a:custGeom>
          <a:solidFill>
            <a:srgbClr val="97527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2B0D3-1280-4A91-BAFE-81DB8BC0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40" y="260648"/>
            <a:ext cx="9599808" cy="7616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4E8CB8-EC63-445B-8497-05E052462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640" y="1412777"/>
            <a:ext cx="1082516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FD6E17-8248-4548-BF29-57D3B575C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7520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3EA1A1-8C9B-46FC-859E-D7E4F7944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36587" y="617696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837A29-67A2-40F9-845B-0E2F73679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00" y="6193354"/>
            <a:ext cx="582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84606F3-7D26-4651-8887-003397558DC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object 4">
            <a:extLst>
              <a:ext uri="{FF2B5EF4-FFF2-40B4-BE49-F238E27FC236}">
                <a16:creationId xmlns:a16="http://schemas.microsoft.com/office/drawing/2014/main" id="{924008FD-9454-4CE7-BBA7-2905CC4FBF48}"/>
              </a:ext>
            </a:extLst>
          </p:cNvPr>
          <p:cNvPicPr/>
          <p:nvPr userDrawn="1"/>
        </p:nvPicPr>
        <p:blipFill>
          <a:blip r:embed="rId8" cstate="print"/>
          <a:stretch>
            <a:fillRect/>
          </a:stretch>
        </p:blipFill>
        <p:spPr>
          <a:xfrm>
            <a:off x="9983723" y="274320"/>
            <a:ext cx="1993392" cy="35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7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4" r:id="rId4"/>
    <p:sldLayoutId id="2147483751" r:id="rId5"/>
    <p:sldLayoutId id="214748374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97527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40F54405-8DA3-4B6F-95A4-AFA72E4788B6}"/>
              </a:ext>
            </a:extLst>
          </p:cNvPr>
          <p:cNvSpPr/>
          <p:nvPr userDrawn="1"/>
        </p:nvSpPr>
        <p:spPr>
          <a:xfrm>
            <a:off x="-2102" y="-1"/>
            <a:ext cx="403988" cy="1052737"/>
          </a:xfrm>
          <a:custGeom>
            <a:avLst/>
            <a:gdLst>
              <a:gd name="connsiteX0" fmla="*/ 0 w 274320"/>
              <a:gd name="connsiteY0" fmla="*/ 0 h 778383"/>
              <a:gd name="connsiteX1" fmla="*/ 274320 w 274320"/>
              <a:gd name="connsiteY1" fmla="*/ 0 h 778383"/>
              <a:gd name="connsiteX2" fmla="*/ 274320 w 274320"/>
              <a:gd name="connsiteY2" fmla="*/ 778383 h 778383"/>
              <a:gd name="connsiteX3" fmla="*/ 0 w 274320"/>
              <a:gd name="connsiteY3" fmla="*/ 778383 h 778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" h="778383">
                <a:moveTo>
                  <a:pt x="0" y="0"/>
                </a:moveTo>
                <a:lnTo>
                  <a:pt x="274320" y="0"/>
                </a:lnTo>
                <a:lnTo>
                  <a:pt x="274320" y="778383"/>
                </a:lnTo>
                <a:lnTo>
                  <a:pt x="0" y="778383"/>
                </a:lnTo>
                <a:close/>
              </a:path>
            </a:pathLst>
          </a:custGeom>
          <a:solidFill>
            <a:srgbClr val="00255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BC1ED204-1446-445D-A985-B8789FC7190E}"/>
              </a:ext>
            </a:extLst>
          </p:cNvPr>
          <p:cNvSpPr/>
          <p:nvPr userDrawn="1"/>
        </p:nvSpPr>
        <p:spPr>
          <a:xfrm>
            <a:off x="11363826" y="6165305"/>
            <a:ext cx="828173" cy="439335"/>
          </a:xfrm>
          <a:custGeom>
            <a:avLst/>
            <a:gdLst>
              <a:gd name="connsiteX0" fmla="*/ 0 w 562355"/>
              <a:gd name="connsiteY0" fmla="*/ 0 h 298322"/>
              <a:gd name="connsiteX1" fmla="*/ 562356 w 562355"/>
              <a:gd name="connsiteY1" fmla="*/ 0 h 298322"/>
              <a:gd name="connsiteX2" fmla="*/ 562356 w 562355"/>
              <a:gd name="connsiteY2" fmla="*/ 298323 h 298322"/>
              <a:gd name="connsiteX3" fmla="*/ 0 w 562355"/>
              <a:gd name="connsiteY3" fmla="*/ 298323 h 29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2355" h="298322">
                <a:moveTo>
                  <a:pt x="0" y="0"/>
                </a:moveTo>
                <a:lnTo>
                  <a:pt x="562356" y="0"/>
                </a:lnTo>
                <a:lnTo>
                  <a:pt x="562356" y="298323"/>
                </a:lnTo>
                <a:lnTo>
                  <a:pt x="0" y="298323"/>
                </a:lnTo>
                <a:close/>
              </a:path>
            </a:pathLst>
          </a:custGeom>
          <a:solidFill>
            <a:srgbClr val="00255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2B0D3-1280-4A91-BAFE-81DB8BC0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40" y="260648"/>
            <a:ext cx="9599808" cy="7616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4E8CB8-EC63-445B-8497-05E052462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640" y="1412777"/>
            <a:ext cx="1082516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FD6E17-8248-4548-BF29-57D3B575C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7520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3EA1A1-8C9B-46FC-859E-D7E4F7944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36587" y="617696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837A29-67A2-40F9-845B-0E2F73679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00" y="6193354"/>
            <a:ext cx="582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84606F3-7D26-4651-8887-003397558DC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1D27285-D7FD-4A00-B0DB-42D02F0E867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915059" y="44624"/>
            <a:ext cx="2160240" cy="76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1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40F54405-8DA3-4B6F-95A4-AFA72E4788B6}"/>
              </a:ext>
            </a:extLst>
          </p:cNvPr>
          <p:cNvSpPr/>
          <p:nvPr userDrawn="1"/>
        </p:nvSpPr>
        <p:spPr>
          <a:xfrm>
            <a:off x="-2102" y="-1"/>
            <a:ext cx="403988" cy="1052737"/>
          </a:xfrm>
          <a:custGeom>
            <a:avLst/>
            <a:gdLst>
              <a:gd name="connsiteX0" fmla="*/ 0 w 274320"/>
              <a:gd name="connsiteY0" fmla="*/ 0 h 778383"/>
              <a:gd name="connsiteX1" fmla="*/ 274320 w 274320"/>
              <a:gd name="connsiteY1" fmla="*/ 0 h 778383"/>
              <a:gd name="connsiteX2" fmla="*/ 274320 w 274320"/>
              <a:gd name="connsiteY2" fmla="*/ 778383 h 778383"/>
              <a:gd name="connsiteX3" fmla="*/ 0 w 274320"/>
              <a:gd name="connsiteY3" fmla="*/ 778383 h 778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" h="778383">
                <a:moveTo>
                  <a:pt x="0" y="0"/>
                </a:moveTo>
                <a:lnTo>
                  <a:pt x="274320" y="0"/>
                </a:lnTo>
                <a:lnTo>
                  <a:pt x="274320" y="778383"/>
                </a:lnTo>
                <a:lnTo>
                  <a:pt x="0" y="77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BC1ED204-1446-445D-A985-B8789FC7190E}"/>
              </a:ext>
            </a:extLst>
          </p:cNvPr>
          <p:cNvSpPr/>
          <p:nvPr userDrawn="1"/>
        </p:nvSpPr>
        <p:spPr>
          <a:xfrm>
            <a:off x="11363826" y="6165305"/>
            <a:ext cx="828173" cy="439335"/>
          </a:xfrm>
          <a:custGeom>
            <a:avLst/>
            <a:gdLst>
              <a:gd name="connsiteX0" fmla="*/ 0 w 562355"/>
              <a:gd name="connsiteY0" fmla="*/ 0 h 298322"/>
              <a:gd name="connsiteX1" fmla="*/ 562356 w 562355"/>
              <a:gd name="connsiteY1" fmla="*/ 0 h 298322"/>
              <a:gd name="connsiteX2" fmla="*/ 562356 w 562355"/>
              <a:gd name="connsiteY2" fmla="*/ 298323 h 298322"/>
              <a:gd name="connsiteX3" fmla="*/ 0 w 562355"/>
              <a:gd name="connsiteY3" fmla="*/ 298323 h 29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2355" h="298322">
                <a:moveTo>
                  <a:pt x="0" y="0"/>
                </a:moveTo>
                <a:lnTo>
                  <a:pt x="562356" y="0"/>
                </a:lnTo>
                <a:lnTo>
                  <a:pt x="562356" y="298323"/>
                </a:lnTo>
                <a:lnTo>
                  <a:pt x="0" y="29832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2B0D3-1280-4A91-BAFE-81DB8BC0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40" y="260648"/>
            <a:ext cx="9599808" cy="7616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4E8CB8-EC63-445B-8497-05E052462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640" y="1412777"/>
            <a:ext cx="1082516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FD6E17-8248-4548-BF29-57D3B575C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7520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3EA1A1-8C9B-46FC-859E-D7E4F7944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36587" y="617696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837A29-67A2-40F9-845B-0E2F73679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00" y="6193354"/>
            <a:ext cx="582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84606F3-7D26-4651-8887-003397558DC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915059" y="44624"/>
            <a:ext cx="2160240" cy="76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8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10" r:id="rId8"/>
    <p:sldLayoutId id="2147483811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BEAC7-C7C6-41F8-9AEB-F174AB0E1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4B851A-8993-4FF7-9492-75FD288DE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860053-5136-4052-B830-25C6F0B535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1F6FA-E074-4E99-A29D-1B8D17AC4D51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0F12D9-D351-45AB-B465-B6DF5D09B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86B239-0EC1-4489-A483-9344755D4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2025A-288D-44EB-B2FD-E74968D4A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59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77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02335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marL="1466850" marR="0" lvl="3" indent="-952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EDC00"/>
              </a:buClr>
              <a:buSzTx/>
              <a:buFont typeface="Arial"/>
              <a:buChar char="•"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2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  <p:sldLayoutId id="2147483866" r:id="rId17"/>
    <p:sldLayoutId id="2147483867" r:id="rId18"/>
    <p:sldLayoutId id="2147483868" r:id="rId19"/>
    <p:sldLayoutId id="2147483869" r:id="rId20"/>
    <p:sldLayoutId id="2147483870" r:id="rId21"/>
    <p:sldLayoutId id="2147483871" r:id="rId22"/>
    <p:sldLayoutId id="2147483873" r:id="rId23"/>
    <p:sldLayoutId id="214748387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139700" indent="-139700" algn="l" defTabSz="914400" rtl="0" eaLnBrk="1" latinLnBrk="0" hangingPunct="1">
        <a:lnSpc>
          <a:spcPct val="100000"/>
        </a:lnSpc>
        <a:spcBef>
          <a:spcPts val="1000"/>
        </a:spcBef>
        <a:buClr>
          <a:srgbClr val="CEDC00"/>
        </a:buClr>
        <a:buFont typeface="Arial"/>
        <a:buChar char="•"/>
        <a:tabLst/>
        <a:defRPr sz="1600" kern="1200">
          <a:solidFill>
            <a:srgbClr val="28323C"/>
          </a:solidFill>
          <a:latin typeface="Arial" charset="0"/>
          <a:ea typeface="Arial" charset="0"/>
          <a:cs typeface="Arial" charset="0"/>
        </a:defRPr>
      </a:lvl1pPr>
      <a:lvl2pPr marL="630238" indent="-173038" algn="l" defTabSz="914400" rtl="0" eaLnBrk="1" latinLnBrk="0" hangingPunct="1">
        <a:lnSpc>
          <a:spcPct val="100000"/>
        </a:lnSpc>
        <a:spcBef>
          <a:spcPts val="500"/>
        </a:spcBef>
        <a:buClr>
          <a:srgbClr val="CEDC00"/>
        </a:buClr>
        <a:buFont typeface="Arial"/>
        <a:buChar char="•"/>
        <a:tabLst/>
        <a:defRPr sz="1400" kern="1200">
          <a:solidFill>
            <a:srgbClr val="28323C"/>
          </a:solidFill>
          <a:latin typeface="Arial" charset="0"/>
          <a:ea typeface="Arial" charset="0"/>
          <a:cs typeface="Arial" charset="0"/>
        </a:defRPr>
      </a:lvl2pPr>
      <a:lvl3pPr marL="1023938" indent="-109538" algn="l" defTabSz="914400" rtl="0" eaLnBrk="1" latinLnBrk="0" hangingPunct="1">
        <a:lnSpc>
          <a:spcPct val="100000"/>
        </a:lnSpc>
        <a:spcBef>
          <a:spcPts val="500"/>
        </a:spcBef>
        <a:buClr>
          <a:srgbClr val="CEDC00"/>
        </a:buClr>
        <a:buFont typeface="Arial"/>
        <a:buChar char="•"/>
        <a:tabLst/>
        <a:defRPr sz="1200" kern="1200">
          <a:solidFill>
            <a:srgbClr val="28323C"/>
          </a:solidFill>
          <a:latin typeface="Arial" charset="0"/>
          <a:ea typeface="Arial" charset="0"/>
          <a:cs typeface="Arial" charset="0"/>
        </a:defRPr>
      </a:lvl3pPr>
      <a:lvl4pPr marL="1371600" marR="0" indent="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CEDC00"/>
        </a:buClr>
        <a:buSzTx/>
        <a:buFont typeface="Arial"/>
        <a:buNone/>
        <a:tabLst/>
        <a:defRPr sz="1200" kern="1200">
          <a:solidFill>
            <a:srgbClr val="28323C"/>
          </a:solidFill>
          <a:latin typeface="Arial" charset="0"/>
          <a:ea typeface="Arial" charset="0"/>
          <a:cs typeface="Arial" charset="0"/>
        </a:defRPr>
      </a:lvl4pPr>
      <a:lvl5pPr marL="1917700" indent="-88900" algn="l" defTabSz="914400" rtl="0" eaLnBrk="1" latinLnBrk="0" hangingPunct="1">
        <a:lnSpc>
          <a:spcPct val="100000"/>
        </a:lnSpc>
        <a:spcBef>
          <a:spcPts val="500"/>
        </a:spcBef>
        <a:buClr>
          <a:srgbClr val="CEDC00"/>
        </a:buClr>
        <a:buFont typeface="Arial"/>
        <a:buChar char="•"/>
        <a:tabLst/>
        <a:defRPr sz="1000" kern="1200">
          <a:solidFill>
            <a:srgbClr val="28323C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99">
          <p15:clr>
            <a:srgbClr val="F26B43"/>
          </p15:clr>
        </p15:guide>
        <p15:guide id="2" pos="302">
          <p15:clr>
            <a:srgbClr val="F26B43"/>
          </p15:clr>
        </p15:guide>
        <p15:guide id="3" orient="horz" pos="4015">
          <p15:clr>
            <a:srgbClr val="F26B43"/>
          </p15:clr>
        </p15:guide>
        <p15:guide id="4" pos="7374">
          <p15:clr>
            <a:srgbClr val="F26B43"/>
          </p15:clr>
        </p15:guide>
        <p15:guide id="5" pos="799">
          <p15:clr>
            <a:srgbClr val="F26B43"/>
          </p15:clr>
        </p15:guide>
        <p15:guide id="6" pos="898">
          <p15:clr>
            <a:srgbClr val="F26B43"/>
          </p15:clr>
        </p15:guide>
        <p15:guide id="7" pos="1397">
          <p15:clr>
            <a:srgbClr val="F26B43"/>
          </p15:clr>
        </p15:guide>
        <p15:guide id="8" pos="1496">
          <p15:clr>
            <a:srgbClr val="F26B43"/>
          </p15:clr>
        </p15:guide>
        <p15:guide id="9" pos="1993">
          <p15:clr>
            <a:srgbClr val="F26B43"/>
          </p15:clr>
        </p15:guide>
        <p15:guide id="10" pos="2095">
          <p15:clr>
            <a:srgbClr val="F26B43"/>
          </p15:clr>
        </p15:guide>
        <p15:guide id="11" pos="2592">
          <p15:clr>
            <a:srgbClr val="F26B43"/>
          </p15:clr>
        </p15:guide>
        <p15:guide id="12" pos="2694">
          <p15:clr>
            <a:srgbClr val="F26B43"/>
          </p15:clr>
        </p15:guide>
        <p15:guide id="13" pos="3191">
          <p15:clr>
            <a:srgbClr val="F26B43"/>
          </p15:clr>
        </p15:guide>
        <p15:guide id="14" pos="3292">
          <p15:clr>
            <a:srgbClr val="F26B43"/>
          </p15:clr>
        </p15:guide>
        <p15:guide id="15" pos="3787">
          <p15:clr>
            <a:srgbClr val="F26B43"/>
          </p15:clr>
        </p15:guide>
        <p15:guide id="16" pos="3891">
          <p15:clr>
            <a:srgbClr val="F26B43"/>
          </p15:clr>
        </p15:guide>
        <p15:guide id="17" pos="4388">
          <p15:clr>
            <a:srgbClr val="F26B43"/>
          </p15:clr>
        </p15:guide>
        <p15:guide id="18" pos="4486">
          <p15:clr>
            <a:srgbClr val="F26B43"/>
          </p15:clr>
        </p15:guide>
        <p15:guide id="19" pos="4983">
          <p15:clr>
            <a:srgbClr val="F26B43"/>
          </p15:clr>
        </p15:guide>
        <p15:guide id="20" pos="5086">
          <p15:clr>
            <a:srgbClr val="F26B43"/>
          </p15:clr>
        </p15:guide>
        <p15:guide id="21" pos="5581">
          <p15:clr>
            <a:srgbClr val="F26B43"/>
          </p15:clr>
        </p15:guide>
        <p15:guide id="22" pos="5684">
          <p15:clr>
            <a:srgbClr val="F26B43"/>
          </p15:clr>
        </p15:guide>
        <p15:guide id="23" pos="6178">
          <p15:clr>
            <a:srgbClr val="F26B43"/>
          </p15:clr>
        </p15:guide>
        <p15:guide id="24" pos="6279">
          <p15:clr>
            <a:srgbClr val="F26B43"/>
          </p15:clr>
        </p15:guide>
        <p15:guide id="25" pos="6779">
          <p15:clr>
            <a:srgbClr val="F26B43"/>
          </p15:clr>
        </p15:guide>
        <p15:guide id="26" pos="6879">
          <p15:clr>
            <a:srgbClr val="F26B43"/>
          </p15:clr>
        </p15:guide>
        <p15:guide id="27" orient="horz" pos="1152">
          <p15:clr>
            <a:srgbClr val="F26B43"/>
          </p15:clr>
        </p15:guide>
        <p15:guide id="28" orient="horz" pos="1253">
          <p15:clr>
            <a:srgbClr val="F26B43"/>
          </p15:clr>
        </p15:guide>
        <p15:guide id="29" orient="horz" pos="2106">
          <p15:clr>
            <a:srgbClr val="F26B43"/>
          </p15:clr>
        </p15:guide>
        <p15:guide id="30" orient="horz" pos="2208">
          <p15:clr>
            <a:srgbClr val="F26B43"/>
          </p15:clr>
        </p15:guide>
        <p15:guide id="31" orient="horz" pos="3061">
          <p15:clr>
            <a:srgbClr val="F26B43"/>
          </p15:clr>
        </p15:guide>
        <p15:guide id="32" orient="horz" pos="3163">
          <p15:clr>
            <a:srgbClr val="F26B43"/>
          </p15:clr>
        </p15:guide>
        <p15:guide id="33" orient="horz" pos="678">
          <p15:clr>
            <a:srgbClr val="F26B43"/>
          </p15:clr>
        </p15:guide>
        <p15:guide id="34" orient="horz" pos="774">
          <p15:clr>
            <a:srgbClr val="F26B43"/>
          </p15:clr>
        </p15:guide>
        <p15:guide id="35" orient="horz" pos="1630">
          <p15:clr>
            <a:srgbClr val="F26B43"/>
          </p15:clr>
        </p15:guide>
        <p15:guide id="36" orient="horz" pos="1728">
          <p15:clr>
            <a:srgbClr val="F26B43"/>
          </p15:clr>
        </p15:guide>
        <p15:guide id="37" orient="horz" pos="2584">
          <p15:clr>
            <a:srgbClr val="F26B43"/>
          </p15:clr>
        </p15:guide>
        <p15:guide id="38" orient="horz" pos="2684">
          <p15:clr>
            <a:srgbClr val="F26B43"/>
          </p15:clr>
        </p15:guide>
        <p15:guide id="39" orient="horz" pos="3540">
          <p15:clr>
            <a:srgbClr val="F26B43"/>
          </p15:clr>
        </p15:guide>
        <p15:guide id="40" orient="horz" pos="36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3877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102335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marL="1466849" marR="0" lvl="3" indent="-95250" algn="l" defTabSz="914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EDC00"/>
              </a:buClr>
              <a:buSzTx/>
              <a:buFont typeface="Arial"/>
              <a:buChar char="•"/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32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  <p:sldLayoutId id="2147483892" r:id="rId17"/>
    <p:sldLayoutId id="2147483893" r:id="rId18"/>
    <p:sldLayoutId id="2147483894" r:id="rId19"/>
    <p:sldLayoutId id="2147483895" r:id="rId20"/>
    <p:sldLayoutId id="2147483896" r:id="rId21"/>
    <p:sldLayoutId id="2147483897" r:id="rId22"/>
    <p:sldLayoutId id="2147483898" r:id="rId23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2800">
          <a:solidFill>
            <a:schemeClr val="tx1"/>
          </a:solidFill>
          <a:latin typeface="Arial"/>
          <a:ea typeface="Arial"/>
          <a:cs typeface="Arial"/>
        </a:defRPr>
      </a:lvl1pPr>
    </p:titleStyle>
    <p:bodyStyle>
      <a:lvl1pPr marL="139700" indent="-139700" algn="l" defTabSz="914400">
        <a:lnSpc>
          <a:spcPct val="100000"/>
        </a:lnSpc>
        <a:spcBef>
          <a:spcPts val="1000"/>
        </a:spcBef>
        <a:buClr>
          <a:srgbClr val="CEDC00"/>
        </a:buClr>
        <a:buFont typeface="Arial"/>
        <a:buChar char="•"/>
        <a:defRPr sz="1600">
          <a:solidFill>
            <a:srgbClr val="28323C"/>
          </a:solidFill>
          <a:latin typeface="Arial"/>
          <a:ea typeface="Arial"/>
          <a:cs typeface="Arial"/>
        </a:defRPr>
      </a:lvl1pPr>
      <a:lvl2pPr marL="630238" indent="-173038" algn="l" defTabSz="914400">
        <a:lnSpc>
          <a:spcPct val="100000"/>
        </a:lnSpc>
        <a:spcBef>
          <a:spcPts val="500"/>
        </a:spcBef>
        <a:buClr>
          <a:srgbClr val="CEDC00"/>
        </a:buClr>
        <a:buFont typeface="Arial"/>
        <a:buChar char="•"/>
        <a:defRPr sz="1400">
          <a:solidFill>
            <a:srgbClr val="28323C"/>
          </a:solidFill>
          <a:latin typeface="Arial"/>
          <a:ea typeface="Arial"/>
          <a:cs typeface="Arial"/>
        </a:defRPr>
      </a:lvl2pPr>
      <a:lvl3pPr marL="1023938" indent="-109538" algn="l" defTabSz="914400">
        <a:lnSpc>
          <a:spcPct val="100000"/>
        </a:lnSpc>
        <a:spcBef>
          <a:spcPts val="500"/>
        </a:spcBef>
        <a:buClr>
          <a:srgbClr val="CEDC00"/>
        </a:buClr>
        <a:buFont typeface="Arial"/>
        <a:buChar char="•"/>
        <a:defRPr sz="1200">
          <a:solidFill>
            <a:srgbClr val="28323C"/>
          </a:solidFill>
          <a:latin typeface="Arial"/>
          <a:ea typeface="Arial"/>
          <a:cs typeface="Arial"/>
        </a:defRPr>
      </a:lvl3pPr>
      <a:lvl4pPr marL="1371600" marR="0" indent="0" algn="l" defTabSz="914400">
        <a:lnSpc>
          <a:spcPct val="100000"/>
        </a:lnSpc>
        <a:spcBef>
          <a:spcPts val="500"/>
        </a:spcBef>
        <a:spcAft>
          <a:spcPts val="0"/>
        </a:spcAft>
        <a:buClr>
          <a:srgbClr val="CEDC00"/>
        </a:buClr>
        <a:buSzTx/>
        <a:buFont typeface="Arial"/>
        <a:buNone/>
        <a:defRPr sz="1200">
          <a:solidFill>
            <a:srgbClr val="28323C"/>
          </a:solidFill>
          <a:latin typeface="Arial"/>
          <a:ea typeface="Arial"/>
          <a:cs typeface="Arial"/>
        </a:defRPr>
      </a:lvl4pPr>
      <a:lvl5pPr marL="1917700" indent="-88900" algn="l" defTabSz="914400">
        <a:lnSpc>
          <a:spcPct val="100000"/>
        </a:lnSpc>
        <a:spcBef>
          <a:spcPts val="500"/>
        </a:spcBef>
        <a:buClr>
          <a:srgbClr val="CEDC00"/>
        </a:buClr>
        <a:buFont typeface="Arial"/>
        <a:buChar char="•"/>
        <a:defRPr sz="1000">
          <a:solidFill>
            <a:srgbClr val="28323C"/>
          </a:solidFill>
          <a:latin typeface="Arial"/>
          <a:ea typeface="Arial"/>
          <a:cs typeface="Arial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Relationship Id="rId4" Type="http://schemas.openxmlformats.org/officeDocument/2006/relationships/hyperlink" Target="http://www.cbr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5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rgbClr val="180033">
                <a:lumMod val="100000"/>
                <a:alpha val="96000"/>
              </a:srgbClr>
            </a:gs>
            <a:gs pos="100000">
              <a:schemeClr val="accent1">
                <a:lumMod val="90000"/>
                <a:lumOff val="1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2000">
              <a:srgbClr val="5A4999"/>
            </a:gs>
            <a:gs pos="100000">
              <a:srgbClr val="9C92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E135511-52DD-47AE-A3C9-09CDE4B12A67}"/>
              </a:ext>
            </a:extLst>
          </p:cNvPr>
          <p:cNvSpPr/>
          <p:nvPr/>
        </p:nvSpPr>
        <p:spPr>
          <a:xfrm rot="18211571">
            <a:off x="7151603" y="14928"/>
            <a:ext cx="4456210" cy="5748642"/>
          </a:xfrm>
          <a:prstGeom prst="roundRect">
            <a:avLst>
              <a:gd name="adj" fmla="val 649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1D0630-5CC5-4A3A-B961-09694A274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15342" y="1272300"/>
            <a:ext cx="2899625" cy="732699"/>
          </a:xfrm>
          <a:prstGeom prst="rect">
            <a:avLst/>
          </a:prstGeom>
        </p:spPr>
      </p:pic>
      <p:sp>
        <p:nvSpPr>
          <p:cNvPr id="5" name="Text 0">
            <a:extLst>
              <a:ext uri="{FF2B5EF4-FFF2-40B4-BE49-F238E27FC236}">
                <a16:creationId xmlns:a16="http://schemas.microsoft.com/office/drawing/2014/main" id="{288C4653-3560-4600-821D-D0E9AB0769D0}"/>
              </a:ext>
            </a:extLst>
          </p:cNvPr>
          <p:cNvSpPr/>
          <p:nvPr/>
        </p:nvSpPr>
        <p:spPr>
          <a:xfrm>
            <a:off x="415342" y="4365104"/>
            <a:ext cx="7163093" cy="11377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Инвестор. Макс 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58D32BD-399A-493A-9665-BD8CC55D3723}"/>
              </a:ext>
            </a:extLst>
          </p:cNvPr>
          <p:cNvSpPr/>
          <p:nvPr/>
        </p:nvSpPr>
        <p:spPr>
          <a:xfrm rot="18158424">
            <a:off x="6651194" y="-977606"/>
            <a:ext cx="5805063" cy="5673968"/>
          </a:xfrm>
          <a:prstGeom prst="roundRect">
            <a:avLst>
              <a:gd name="adj" fmla="val 6498"/>
            </a:avLst>
          </a:prstGeom>
          <a:solidFill>
            <a:srgbClr val="180033">
              <a:alpha val="90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9EB6465-AEE3-4D93-95BC-6B521E61F784}"/>
              </a:ext>
            </a:extLst>
          </p:cNvPr>
          <p:cNvSpPr/>
          <p:nvPr/>
        </p:nvSpPr>
        <p:spPr>
          <a:xfrm rot="20976437">
            <a:off x="-49977" y="-90592"/>
            <a:ext cx="354395" cy="341835"/>
          </a:xfrm>
          <a:prstGeom prst="roundRect">
            <a:avLst>
              <a:gd name="adj" fmla="val 649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1458FCE-D4DF-4032-85B1-73788C40A43A}"/>
              </a:ext>
            </a:extLst>
          </p:cNvPr>
          <p:cNvSpPr/>
          <p:nvPr/>
        </p:nvSpPr>
        <p:spPr>
          <a:xfrm rot="1425773">
            <a:off x="-69432" y="-117286"/>
            <a:ext cx="660400" cy="663051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BA14499-9C98-41CB-B73A-9842CF7EC2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1" r="34941" b="15443"/>
          <a:stretch/>
        </p:blipFill>
        <p:spPr>
          <a:xfrm rot="1967840">
            <a:off x="6807883" y="-907645"/>
            <a:ext cx="5569122" cy="5534044"/>
          </a:xfrm>
          <a:prstGeom prst="roundRect">
            <a:avLst>
              <a:gd name="adj" fmla="val 10410"/>
            </a:avLst>
          </a:prstGeom>
        </p:spPr>
      </p:pic>
      <p:sp>
        <p:nvSpPr>
          <p:cNvPr id="11" name="Text 0">
            <a:extLst>
              <a:ext uri="{FF2B5EF4-FFF2-40B4-BE49-F238E27FC236}">
                <a16:creationId xmlns:a16="http://schemas.microsoft.com/office/drawing/2014/main" id="{1BE68806-3CE6-4730-BC72-51D2C7F8D168}"/>
              </a:ext>
            </a:extLst>
          </p:cNvPr>
          <p:cNvSpPr/>
          <p:nvPr/>
        </p:nvSpPr>
        <p:spPr>
          <a:xfrm>
            <a:off x="415342" y="5657578"/>
            <a:ext cx="8632986" cy="5797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Накопительное страхование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жизни с фиксированным доходом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 Regular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087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 bwMode="auto">
          <a:xfrm>
            <a:off x="401934" y="1094877"/>
            <a:ext cx="5347114" cy="4177514"/>
          </a:xfrm>
          <a:prstGeom prst="rect">
            <a:avLst/>
          </a:prstGeom>
          <a:blipFill>
            <a:blip r:embed="rId3"/>
            <a:srcRect t="-1" r="56136" b="214"/>
            <a:stretch/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10255" y="5400837"/>
            <a:ext cx="6533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263525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77F"/>
              </a:buClr>
              <a:buSzTx/>
              <a:buFontTx/>
              <a:buNone/>
              <a:tabLst>
                <a:tab pos="299085" algn="l"/>
                <a:tab pos="299720" algn="l"/>
              </a:tabLst>
              <a:defRPr/>
            </a:pPr>
            <a:r>
              <a:rPr kumimoji="0" lang="ru-RU" sz="1200" b="0" i="0" u="none" strike="noStrike" kern="0" cap="none" spc="-5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Общество с ограниченной ответственностью «Страховая Компания </a:t>
            </a:r>
            <a:br>
              <a:rPr kumimoji="0" lang="ru-RU" sz="1200" b="0" i="0" u="none" strike="noStrike" kern="0" cap="none" spc="-5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</a:br>
            <a:r>
              <a:rPr kumimoji="0" lang="ru-RU" sz="1200" b="0" i="0" u="none" strike="noStrike" kern="0" cap="none" spc="-5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«Ренессанс Жизнь», </a:t>
            </a:r>
            <a:r>
              <a:rPr kumimoji="0" lang="ru-RU" sz="1200" b="0" i="0" u="none" strike="noStrike" kern="0" cap="none" spc="-1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ИНН 7725520440</a:t>
            </a:r>
            <a:r>
              <a:rPr kumimoji="0" lang="ru-RU" sz="1200" b="0" i="0" u="none" strike="noStrike" kern="0" cap="none" spc="-5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, 121614,</a:t>
            </a:r>
            <a:r>
              <a:rPr kumimoji="0" lang="ru-RU" sz="1200" b="0" i="0" u="none" strike="noStrike" kern="0" cap="none" spc="55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 Россия,</a:t>
            </a:r>
            <a:r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/>
              </a:rPr>
              <a:t> г. Москва, </a:t>
            </a:r>
            <a:br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/>
              </a:rPr>
              <a:t>вн. тер. г. муниципальный округ Крылатское, ул. Крылатская, д. 17, к. 1. </a:t>
            </a:r>
            <a:br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ru-RU" sz="1200" b="0" i="0" u="none" strike="noStrike" kern="0" cap="none" spc="-1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тел. +7 (495) 981-2-981, </a:t>
            </a:r>
            <a:r>
              <a:rPr kumimoji="0" lang="en-US" sz="1200" b="0" i="0" u="none" strike="noStrike" kern="0" cap="none" spc="-1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www.renlife.ru</a:t>
            </a: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Verdana"/>
              <a:cs typeface="Arial"/>
            </a:endParaRPr>
          </a:p>
        </p:txBody>
      </p:sp>
      <p:sp>
        <p:nvSpPr>
          <p:cNvPr id="8" name="object 5"/>
          <p:cNvSpPr txBox="1"/>
          <p:nvPr/>
        </p:nvSpPr>
        <p:spPr bwMode="auto">
          <a:xfrm>
            <a:off x="911424" y="6271796"/>
            <a:ext cx="5292513" cy="20262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0" lvl="0" indent="0" algn="l" defTabSz="91440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33" normalizeH="0" baseline="0" noProof="0">
                <a:ln>
                  <a:noFill/>
                </a:ln>
                <a:solidFill>
                  <a:srgbClr val="797A7B"/>
                </a:solidFill>
                <a:effectLst/>
                <a:uLnTx/>
                <a:uFillTx/>
                <a:latin typeface="Calibri"/>
                <a:ea typeface="Arial"/>
                <a:cs typeface="Verdana"/>
              </a:rPr>
              <a:t>*Источник</a:t>
            </a:r>
            <a:r>
              <a:rPr kumimoji="0" sz="1200" b="0" i="0" u="none" strike="noStrike" kern="0" cap="none" spc="-113" normalizeH="0" baseline="0" noProof="0">
                <a:ln>
                  <a:noFill/>
                </a:ln>
                <a:solidFill>
                  <a:srgbClr val="797A7B"/>
                </a:solidFill>
                <a:effectLst/>
                <a:uLnTx/>
                <a:uFillTx/>
                <a:latin typeface="Calibri"/>
                <a:ea typeface="Arial"/>
                <a:cs typeface="Verdana"/>
              </a:rPr>
              <a:t> </a:t>
            </a:r>
            <a:r>
              <a:rPr kumimoji="0" sz="1200" b="0" i="0" u="none" strike="noStrike" kern="0" cap="none" spc="-33" normalizeH="0" baseline="0" noProof="0">
                <a:ln>
                  <a:noFill/>
                </a:ln>
                <a:solidFill>
                  <a:srgbClr val="797A7B"/>
                </a:solidFill>
                <a:effectLst/>
                <a:uLnTx/>
                <a:uFillTx/>
                <a:latin typeface="Calibri"/>
                <a:ea typeface="Arial"/>
                <a:cs typeface="Verdana"/>
              </a:rPr>
              <a:t>информации</a:t>
            </a:r>
            <a:r>
              <a:rPr kumimoji="0" sz="1200" b="0" i="0" u="none" strike="noStrike" kern="0" cap="none" spc="-133" normalizeH="0" baseline="0" noProof="0">
                <a:ln>
                  <a:noFill/>
                </a:ln>
                <a:solidFill>
                  <a:srgbClr val="797A7B"/>
                </a:solidFill>
                <a:effectLst/>
                <a:uLnTx/>
                <a:uFillTx/>
                <a:latin typeface="Calibri"/>
                <a:ea typeface="Arial"/>
                <a:cs typeface="Verdana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797A7B"/>
                </a:solidFill>
                <a:effectLst/>
                <a:uLnTx/>
                <a:uFillTx/>
                <a:latin typeface="Calibri"/>
                <a:ea typeface="Arial"/>
                <a:cs typeface="Verdana"/>
              </a:rPr>
              <a:t>-</a:t>
            </a:r>
            <a:r>
              <a:rPr kumimoji="0" sz="1200" b="0" i="0" u="none" strike="noStrike" kern="0" cap="none" spc="-60" normalizeH="0" baseline="0" noProof="0">
                <a:ln>
                  <a:noFill/>
                </a:ln>
                <a:solidFill>
                  <a:srgbClr val="797A7B"/>
                </a:solidFill>
                <a:effectLst/>
                <a:uLnTx/>
                <a:uFillTx/>
                <a:latin typeface="Calibri"/>
                <a:ea typeface="Arial"/>
                <a:cs typeface="Verdana"/>
              </a:rPr>
              <a:t> </a:t>
            </a:r>
            <a:r>
              <a:rPr kumimoji="0" sz="1200" b="0" i="0" u="none" strike="noStrike" kern="0" cap="none" spc="-27" normalizeH="0" baseline="0" noProof="0">
                <a:ln>
                  <a:noFill/>
                </a:ln>
                <a:solidFill>
                  <a:srgbClr val="797A7B"/>
                </a:solidFill>
                <a:effectLst/>
                <a:uLnTx/>
                <a:uFillTx/>
                <a:latin typeface="Calibri"/>
                <a:ea typeface="Arial"/>
                <a:cs typeface="Verdana"/>
              </a:rPr>
              <a:t>сайт</a:t>
            </a:r>
            <a:r>
              <a:rPr kumimoji="0" sz="1200" b="0" i="0" u="none" strike="noStrike" kern="0" cap="none" spc="-80" normalizeH="0" baseline="0" noProof="0">
                <a:ln>
                  <a:noFill/>
                </a:ln>
                <a:solidFill>
                  <a:srgbClr val="797A7B"/>
                </a:solidFill>
                <a:effectLst/>
                <a:uLnTx/>
                <a:uFillTx/>
                <a:latin typeface="Calibri"/>
                <a:ea typeface="Arial"/>
                <a:cs typeface="Verdana"/>
              </a:rPr>
              <a:t> </a:t>
            </a:r>
            <a:r>
              <a:rPr kumimoji="0" sz="1200" b="0" i="0" u="none" strike="noStrike" kern="0" cap="none" spc="-27" normalizeH="0" baseline="0" noProof="0">
                <a:ln>
                  <a:noFill/>
                </a:ln>
                <a:solidFill>
                  <a:srgbClr val="797A7B"/>
                </a:solidFill>
                <a:effectLst/>
                <a:uLnTx/>
                <a:uFillTx/>
                <a:latin typeface="Calibri"/>
                <a:ea typeface="Arial"/>
                <a:cs typeface="Verdana"/>
              </a:rPr>
              <a:t>Банка</a:t>
            </a:r>
            <a:r>
              <a:rPr kumimoji="0" sz="1200" b="0" i="0" u="none" strike="noStrike" kern="0" cap="none" spc="-87" normalizeH="0" baseline="0" noProof="0">
                <a:ln>
                  <a:noFill/>
                </a:ln>
                <a:solidFill>
                  <a:srgbClr val="797A7B"/>
                </a:solidFill>
                <a:effectLst/>
                <a:uLnTx/>
                <a:uFillTx/>
                <a:latin typeface="Calibri"/>
                <a:ea typeface="Arial"/>
                <a:cs typeface="Verdana"/>
              </a:rPr>
              <a:t> </a:t>
            </a:r>
            <a:r>
              <a:rPr kumimoji="0" sz="1200" b="0" i="0" u="none" strike="noStrike" kern="0" cap="none" spc="-33" normalizeH="0" baseline="0" noProof="0">
                <a:ln>
                  <a:noFill/>
                </a:ln>
                <a:solidFill>
                  <a:srgbClr val="797A7B"/>
                </a:solidFill>
                <a:effectLst/>
                <a:uLnTx/>
                <a:uFillTx/>
                <a:latin typeface="Calibri"/>
                <a:ea typeface="Arial"/>
                <a:cs typeface="Verdana"/>
              </a:rPr>
              <a:t>России</a:t>
            </a:r>
            <a:r>
              <a:rPr kumimoji="0" sz="1200" b="0" i="0" u="none" strike="noStrike" kern="0" cap="none" spc="-107" normalizeH="0" baseline="0" noProof="0">
                <a:ln>
                  <a:noFill/>
                </a:ln>
                <a:solidFill>
                  <a:srgbClr val="797A7B"/>
                </a:solidFill>
                <a:effectLst/>
                <a:uLnTx/>
                <a:uFillTx/>
                <a:latin typeface="Calibri"/>
                <a:ea typeface="Arial"/>
                <a:cs typeface="Verdana"/>
              </a:rPr>
              <a:t> </a:t>
            </a:r>
            <a:r>
              <a:rPr kumimoji="0" sz="1200" b="0" i="0" u="sng" strike="noStrike" kern="0" cap="none" spc="-33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Arial"/>
                <a:cs typeface="Verdana"/>
                <a:hlinkClick r:id="rId4" tooltip="http://www.cbr.ru/"/>
              </a:rPr>
              <a:t>www.cbr.ru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"/>
              <a:cs typeface="Verdana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5909822" y="1026142"/>
            <a:ext cx="5947216" cy="5448274"/>
          </a:xfrm>
          <a:prstGeom prst="roundRect">
            <a:avLst>
              <a:gd name="adj" fmla="val 2200"/>
            </a:avLst>
          </a:prstGeom>
          <a:solidFill>
            <a:srgbClr val="38056C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49360" y="6263640"/>
            <a:ext cx="541545" cy="429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Заголовок 1"/>
          <p:cNvSpPr txBox="1"/>
          <p:nvPr/>
        </p:nvSpPr>
        <p:spPr bwMode="auto">
          <a:xfrm>
            <a:off x="479425" y="474663"/>
            <a:ext cx="11329954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rgbClr val="50287D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60" normalizeH="0" baseline="0" noProof="0">
                <a:ln>
                  <a:noFill/>
                </a:ln>
                <a:solidFill>
                  <a:srgbClr val="38056C"/>
                </a:solidFill>
                <a:effectLst/>
                <a:uLnTx/>
                <a:uFillTx/>
                <a:latin typeface="Arial"/>
                <a:cs typeface="Arial"/>
              </a:rPr>
              <a:t>ООО «СК «Ренессанс жизнь» – компания с историей успеха</a:t>
            </a:r>
            <a:endParaRPr kumimoji="0" lang="ru-RU" sz="2800" b="0" i="0" u="none" strike="noStrike" kern="0" cap="none" spc="0" normalizeH="0" baseline="0" noProof="0">
              <a:ln>
                <a:noFill/>
              </a:ln>
              <a:solidFill>
                <a:srgbClr val="38056C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5993908" y="1026141"/>
            <a:ext cx="5779043" cy="54784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2004 года на рынке страхования жизни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Лицензии на осуществление страхования СЖ № 3972 </a:t>
            </a: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и СЛ № 3972 от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26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октября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2023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Лицензия управляющей компании на осуществление деятельности             по управлению инвестиционными фондами, паевыми инвестиционными фондами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и негосударственными пенсионными фондами № 21-000-1-01139 от 5 марта 2025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Один из лидеров отрасли: уже 12 лет компания стабильно </a:t>
            </a: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входит в топ-5 по сборам среди страховщиков жизни в РФ*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Рейтинг надежности на уровне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ruАА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по шкале рейтингового </a:t>
            </a: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агентства RAEX (Эксперт РА)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2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Входит</a:t>
            </a:r>
            <a:r>
              <a:rPr kumimoji="0" lang="ru-RU" sz="1200" b="0" i="0" u="none" strike="noStrike" kern="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2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во</a:t>
            </a:r>
            <a:r>
              <a:rPr kumimoji="0" lang="ru-RU" sz="1200" b="0" i="0" u="none" strike="noStrike" kern="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2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Всероссийский</a:t>
            </a:r>
            <a:r>
              <a:rPr kumimoji="0" lang="ru-RU" sz="1200" b="0" i="0" u="none" strike="noStrike" kern="0" cap="none" spc="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2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союз</a:t>
            </a:r>
            <a:r>
              <a:rPr kumimoji="0" lang="ru-RU" sz="1200" b="0" i="0" u="none" strike="noStrike" kern="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страховщиков</a:t>
            </a:r>
            <a:r>
              <a:rPr kumimoji="0" lang="ru-RU" sz="12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2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(ВСС</a:t>
            </a:r>
            <a:r>
              <a:rPr kumimoji="0" lang="ru-RU" sz="1200" b="0" i="0" u="none" strike="noStrike" kern="0" cap="none" spc="-1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)</a:t>
            </a:r>
            <a:r>
              <a:rPr lang="ru-RU" sz="1200" kern="0" spc="2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kumimoji="0" lang="ru-RU" sz="1200" b="0" i="0" u="none" strike="noStrike" kern="0" cap="none" spc="2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Ассоциацию</a:t>
            </a:r>
            <a:r>
              <a:rPr kumimoji="0" lang="ru-RU" sz="1200" b="0" i="0" u="none" strike="noStrike" kern="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страховщиков</a:t>
            </a:r>
            <a:r>
              <a:rPr kumimoji="0" lang="ru-RU" sz="12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2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жизни</a:t>
            </a:r>
            <a:r>
              <a:rPr kumimoji="0" lang="ru-RU" sz="1200" b="0" i="0" u="none" strike="noStrike" kern="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2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(АСЖ</a:t>
            </a:r>
            <a:r>
              <a:rPr kumimoji="0" lang="ru-RU" sz="1200" b="0" i="0" u="none" strike="noStrike" kern="0" cap="none" spc="-1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) и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Национальную ассоциацию участников фондового рынка (НАУФОР)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Уставный капитал «Ренессанс Жизнь» составляет </a:t>
            </a: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более 450 млн руб.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На 31.12.2024 года у «Ренессанс Жизнь» более </a:t>
            </a: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3,1 млн действующих Договоров с Клиентами по всей России*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На 31.12.2024 с начала своей работы компания выплатила </a:t>
            </a: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Клиентам по Договорам страхования жизни и здоровья свыше </a:t>
            </a: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13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4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млрд рублей (данные компании)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У компании сформирована развитая сеть обособленных </a:t>
            </a: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подразделений, в состав которой входят более 80 подразделений </a:t>
            </a: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по всей стране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Входит в страховую группу ПАО «Группа Ренессанс страхование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857796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rgbClr val="180033">
                <a:lumMod val="100000"/>
                <a:alpha val="96000"/>
              </a:srgbClr>
            </a:gs>
            <a:gs pos="100000">
              <a:srgbClr val="9C92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C702202-E919-4799-9B66-E1F9B4E9C2A2}"/>
              </a:ext>
            </a:extLst>
          </p:cNvPr>
          <p:cNvSpPr txBox="1">
            <a:spLocks/>
          </p:cNvSpPr>
          <p:nvPr/>
        </p:nvSpPr>
        <p:spPr>
          <a:xfrm>
            <a:off x="479425" y="345354"/>
            <a:ext cx="11329954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50287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t>Преимущества программы страхования 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F94BEDB-09AD-44FF-8247-F3CA0EA5AA8E}"/>
              </a:ext>
            </a:extLst>
          </p:cNvPr>
          <p:cNvGrpSpPr/>
          <p:nvPr/>
        </p:nvGrpSpPr>
        <p:grpSpPr>
          <a:xfrm>
            <a:off x="4812974" y="1740010"/>
            <a:ext cx="3070108" cy="1461689"/>
            <a:chOff x="342646" y="1740010"/>
            <a:chExt cx="3070108" cy="146168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31583885-2F78-4CA9-A227-ADA1FF69F854}"/>
                </a:ext>
              </a:extLst>
            </p:cNvPr>
            <p:cNvSpPr/>
            <p:nvPr/>
          </p:nvSpPr>
          <p:spPr>
            <a:xfrm>
              <a:off x="342646" y="2678479"/>
              <a:ext cx="231358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tabLst>
                  <a:tab pos="457200" algn="l"/>
                </a:tabLst>
                <a:defRPr/>
              </a:pPr>
              <a:r>
                <a:rPr lang="ru-RU" sz="1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случае ухода из жизни </a:t>
              </a:r>
              <a:br>
                <a:rPr lang="ru-RU" sz="1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Застрахованного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4679391D-5569-45E4-ADFE-F4419BE95712}"/>
                </a:ext>
              </a:extLst>
            </p:cNvPr>
            <p:cNvSpPr/>
            <p:nvPr/>
          </p:nvSpPr>
          <p:spPr>
            <a:xfrm>
              <a:off x="391618" y="1740010"/>
              <a:ext cx="900742" cy="8456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8EA56BC7-5143-465D-B516-D72D2152B316}"/>
                </a:ext>
              </a:extLst>
            </p:cNvPr>
            <p:cNvSpPr/>
            <p:nvPr/>
          </p:nvSpPr>
          <p:spPr bwMode="auto">
            <a:xfrm>
              <a:off x="1317576" y="2020580"/>
              <a:ext cx="209517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ФИНАНСОВАЯ ЗАЩИТА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lang="ru-RU" sz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БЛИЗКИХ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Рисунок 17">
              <a:extLst>
                <a:ext uri="{FF2B5EF4-FFF2-40B4-BE49-F238E27FC236}">
                  <a16:creationId xmlns:a16="http://schemas.microsoft.com/office/drawing/2014/main" id="{9398D7FD-6B3C-D247-B85E-CD3B1EC773A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01278" y="1922117"/>
              <a:ext cx="481422" cy="481422"/>
            </a:xfrm>
            <a:custGeom>
              <a:avLst/>
              <a:gdLst>
                <a:gd name="connsiteX0" fmla="*/ 240711 w 481422"/>
                <a:gd name="connsiteY0" fmla="*/ 0 h 481422"/>
                <a:gd name="connsiteX1" fmla="*/ 251179 w 481422"/>
                <a:gd name="connsiteY1" fmla="*/ 10466 h 481422"/>
                <a:gd name="connsiteX2" fmla="*/ 251179 w 481422"/>
                <a:gd name="connsiteY2" fmla="*/ 10466 h 481422"/>
                <a:gd name="connsiteX3" fmla="*/ 251179 w 481422"/>
                <a:gd name="connsiteY3" fmla="*/ 26426 h 481422"/>
                <a:gd name="connsiteX4" fmla="*/ 481422 w 481422"/>
                <a:gd name="connsiteY4" fmla="*/ 266877 h 481422"/>
                <a:gd name="connsiteX5" fmla="*/ 470955 w 481422"/>
                <a:gd name="connsiteY5" fmla="*/ 277338 h 481422"/>
                <a:gd name="connsiteX6" fmla="*/ 460493 w 481422"/>
                <a:gd name="connsiteY6" fmla="*/ 266877 h 481422"/>
                <a:gd name="connsiteX7" fmla="*/ 394194 w 481422"/>
                <a:gd name="connsiteY7" fmla="*/ 211041 h 481422"/>
                <a:gd name="connsiteX8" fmla="*/ 327940 w 481422"/>
                <a:gd name="connsiteY8" fmla="*/ 266877 h 481422"/>
                <a:gd name="connsiteX9" fmla="*/ 317478 w 481422"/>
                <a:gd name="connsiteY9" fmla="*/ 277338 h 481422"/>
                <a:gd name="connsiteX10" fmla="*/ 307011 w 481422"/>
                <a:gd name="connsiteY10" fmla="*/ 266877 h 481422"/>
                <a:gd name="connsiteX11" fmla="*/ 254523 w 481422"/>
                <a:gd name="connsiteY11" fmla="*/ 211669 h 481422"/>
                <a:gd name="connsiteX12" fmla="*/ 254523 w 481422"/>
                <a:gd name="connsiteY12" fmla="*/ 211669 h 481422"/>
                <a:gd name="connsiteX13" fmla="*/ 254523 w 481422"/>
                <a:gd name="connsiteY13" fmla="*/ 264919 h 481422"/>
                <a:gd name="connsiteX14" fmla="*/ 323854 w 481422"/>
                <a:gd name="connsiteY14" fmla="*/ 347912 h 481422"/>
                <a:gd name="connsiteX15" fmla="*/ 254523 w 481422"/>
                <a:gd name="connsiteY15" fmla="*/ 430905 h 481422"/>
                <a:gd name="connsiteX16" fmla="*/ 254523 w 481422"/>
                <a:gd name="connsiteY16" fmla="*/ 430905 h 481422"/>
                <a:gd name="connsiteX17" fmla="*/ 254523 w 481422"/>
                <a:gd name="connsiteY17" fmla="*/ 434327 h 481422"/>
                <a:gd name="connsiteX18" fmla="*/ 207424 w 481422"/>
                <a:gd name="connsiteY18" fmla="*/ 481422 h 481422"/>
                <a:gd name="connsiteX19" fmla="*/ 207424 w 481422"/>
                <a:gd name="connsiteY19" fmla="*/ 481422 h 481422"/>
                <a:gd name="connsiteX20" fmla="*/ 190453 w 481422"/>
                <a:gd name="connsiteY20" fmla="*/ 481422 h 481422"/>
                <a:gd name="connsiteX21" fmla="*/ 179987 w 481422"/>
                <a:gd name="connsiteY21" fmla="*/ 470955 h 481422"/>
                <a:gd name="connsiteX22" fmla="*/ 190453 w 481422"/>
                <a:gd name="connsiteY22" fmla="*/ 460493 h 481422"/>
                <a:gd name="connsiteX23" fmla="*/ 190453 w 481422"/>
                <a:gd name="connsiteY23" fmla="*/ 460493 h 481422"/>
                <a:gd name="connsiteX24" fmla="*/ 200918 w 481422"/>
                <a:gd name="connsiteY24" fmla="*/ 460493 h 481422"/>
                <a:gd name="connsiteX25" fmla="*/ 219821 w 481422"/>
                <a:gd name="connsiteY25" fmla="*/ 453226 h 481422"/>
                <a:gd name="connsiteX26" fmla="*/ 227083 w 481422"/>
                <a:gd name="connsiteY26" fmla="*/ 434327 h 481422"/>
                <a:gd name="connsiteX27" fmla="*/ 227083 w 481422"/>
                <a:gd name="connsiteY27" fmla="*/ 434327 h 481422"/>
                <a:gd name="connsiteX28" fmla="*/ 227083 w 481422"/>
                <a:gd name="connsiteY28" fmla="*/ 430905 h 481422"/>
                <a:gd name="connsiteX29" fmla="*/ 157571 w 481422"/>
                <a:gd name="connsiteY29" fmla="*/ 347912 h 481422"/>
                <a:gd name="connsiteX30" fmla="*/ 227083 w 481422"/>
                <a:gd name="connsiteY30" fmla="*/ 264919 h 481422"/>
                <a:gd name="connsiteX31" fmla="*/ 227083 w 481422"/>
                <a:gd name="connsiteY31" fmla="*/ 264919 h 481422"/>
                <a:gd name="connsiteX32" fmla="*/ 227083 w 481422"/>
                <a:gd name="connsiteY32" fmla="*/ 211669 h 481422"/>
                <a:gd name="connsiteX33" fmla="*/ 174411 w 481422"/>
                <a:gd name="connsiteY33" fmla="*/ 266877 h 481422"/>
                <a:gd name="connsiteX34" fmla="*/ 163945 w 481422"/>
                <a:gd name="connsiteY34" fmla="*/ 277338 h 481422"/>
                <a:gd name="connsiteX35" fmla="*/ 153479 w 481422"/>
                <a:gd name="connsiteY35" fmla="*/ 266877 h 481422"/>
                <a:gd name="connsiteX36" fmla="*/ 87232 w 481422"/>
                <a:gd name="connsiteY36" fmla="*/ 211041 h 481422"/>
                <a:gd name="connsiteX37" fmla="*/ 20931 w 481422"/>
                <a:gd name="connsiteY37" fmla="*/ 266877 h 481422"/>
                <a:gd name="connsiteX38" fmla="*/ 10466 w 481422"/>
                <a:gd name="connsiteY38" fmla="*/ 277338 h 481422"/>
                <a:gd name="connsiteX39" fmla="*/ 0 w 481422"/>
                <a:gd name="connsiteY39" fmla="*/ 266877 h 481422"/>
                <a:gd name="connsiteX40" fmla="*/ 230245 w 481422"/>
                <a:gd name="connsiteY40" fmla="*/ 26426 h 481422"/>
                <a:gd name="connsiteX41" fmla="*/ 230245 w 481422"/>
                <a:gd name="connsiteY41" fmla="*/ 26426 h 481422"/>
                <a:gd name="connsiteX42" fmla="*/ 230245 w 481422"/>
                <a:gd name="connsiteY42" fmla="*/ 10466 h 481422"/>
                <a:gd name="connsiteX43" fmla="*/ 240711 w 481422"/>
                <a:gd name="connsiteY43" fmla="*/ 0 h 481422"/>
                <a:gd name="connsiteX44" fmla="*/ 246046 w 481422"/>
                <a:gd name="connsiteY44" fmla="*/ 292757 h 481422"/>
                <a:gd name="connsiteX45" fmla="*/ 236583 w 481422"/>
                <a:gd name="connsiteY45" fmla="*/ 292757 h 481422"/>
                <a:gd name="connsiteX46" fmla="*/ 232585 w 481422"/>
                <a:gd name="connsiteY46" fmla="*/ 296816 h 481422"/>
                <a:gd name="connsiteX47" fmla="*/ 232585 w 481422"/>
                <a:gd name="connsiteY47" fmla="*/ 305937 h 481422"/>
                <a:gd name="connsiteX48" fmla="*/ 230591 w 481422"/>
                <a:gd name="connsiteY48" fmla="*/ 306451 h 481422"/>
                <a:gd name="connsiteX49" fmla="*/ 209564 w 481422"/>
                <a:gd name="connsiteY49" fmla="*/ 329520 h 481422"/>
                <a:gd name="connsiteX50" fmla="*/ 237495 w 481422"/>
                <a:gd name="connsiteY50" fmla="*/ 354984 h 481422"/>
                <a:gd name="connsiteX51" fmla="*/ 251992 w 481422"/>
                <a:gd name="connsiteY51" fmla="*/ 365959 h 481422"/>
                <a:gd name="connsiteX52" fmla="*/ 237815 w 481422"/>
                <a:gd name="connsiteY52" fmla="*/ 374104 h 481422"/>
                <a:gd name="connsiteX53" fmla="*/ 217721 w 481422"/>
                <a:gd name="connsiteY53" fmla="*/ 369225 h 481422"/>
                <a:gd name="connsiteX54" fmla="*/ 215829 w 481422"/>
                <a:gd name="connsiteY54" fmla="*/ 368737 h 481422"/>
                <a:gd name="connsiteX55" fmla="*/ 214550 w 481422"/>
                <a:gd name="connsiteY55" fmla="*/ 368952 h 481422"/>
                <a:gd name="connsiteX56" fmla="*/ 212206 w 481422"/>
                <a:gd name="connsiteY56" fmla="*/ 371157 h 481422"/>
                <a:gd name="connsiteX57" fmla="*/ 208529 w 481422"/>
                <a:gd name="connsiteY57" fmla="*/ 379517 h 481422"/>
                <a:gd name="connsiteX58" fmla="*/ 210209 w 481422"/>
                <a:gd name="connsiteY58" fmla="*/ 384721 h 481422"/>
                <a:gd name="connsiteX59" fmla="*/ 229159 w 481422"/>
                <a:gd name="connsiteY59" fmla="*/ 390362 h 481422"/>
                <a:gd name="connsiteX60" fmla="*/ 231532 w 481422"/>
                <a:gd name="connsiteY60" fmla="*/ 390609 h 481422"/>
                <a:gd name="connsiteX61" fmla="*/ 231532 w 481422"/>
                <a:gd name="connsiteY61" fmla="*/ 399268 h 481422"/>
                <a:gd name="connsiteX62" fmla="*/ 235530 w 481422"/>
                <a:gd name="connsiteY62" fmla="*/ 403354 h 481422"/>
                <a:gd name="connsiteX63" fmla="*/ 245154 w 481422"/>
                <a:gd name="connsiteY63" fmla="*/ 403354 h 481422"/>
                <a:gd name="connsiteX64" fmla="*/ 249149 w 481422"/>
                <a:gd name="connsiteY64" fmla="*/ 399268 h 481422"/>
                <a:gd name="connsiteX65" fmla="*/ 249149 w 481422"/>
                <a:gd name="connsiteY65" fmla="*/ 389815 h 481422"/>
                <a:gd name="connsiteX66" fmla="*/ 251146 w 481422"/>
                <a:gd name="connsiteY66" fmla="*/ 389275 h 481422"/>
                <a:gd name="connsiteX67" fmla="*/ 273240 w 481422"/>
                <a:gd name="connsiteY67" fmla="*/ 365087 h 481422"/>
                <a:gd name="connsiteX68" fmla="*/ 246846 w 481422"/>
                <a:gd name="connsiteY68" fmla="*/ 338368 h 481422"/>
                <a:gd name="connsiteX69" fmla="*/ 230672 w 481422"/>
                <a:gd name="connsiteY69" fmla="*/ 328024 h 481422"/>
                <a:gd name="connsiteX70" fmla="*/ 242851 w 481422"/>
                <a:gd name="connsiteY70" fmla="*/ 321375 h 481422"/>
                <a:gd name="connsiteX71" fmla="*/ 260410 w 481422"/>
                <a:gd name="connsiteY71" fmla="*/ 325246 h 481422"/>
                <a:gd name="connsiteX72" fmla="*/ 262063 w 481422"/>
                <a:gd name="connsiteY72" fmla="*/ 325624 h 481422"/>
                <a:gd name="connsiteX73" fmla="*/ 265686 w 481422"/>
                <a:gd name="connsiteY73" fmla="*/ 323282 h 481422"/>
                <a:gd name="connsiteX74" fmla="*/ 269499 w 481422"/>
                <a:gd name="connsiteY74" fmla="*/ 315032 h 481422"/>
                <a:gd name="connsiteX75" fmla="*/ 269629 w 481422"/>
                <a:gd name="connsiteY75" fmla="*/ 311923 h 481422"/>
                <a:gd name="connsiteX76" fmla="*/ 267580 w 481422"/>
                <a:gd name="connsiteY76" fmla="*/ 309613 h 481422"/>
                <a:gd name="connsiteX77" fmla="*/ 252389 w 481422"/>
                <a:gd name="connsiteY77" fmla="*/ 305306 h 481422"/>
                <a:gd name="connsiteX78" fmla="*/ 250047 w 481422"/>
                <a:gd name="connsiteY78" fmla="*/ 305014 h 481422"/>
                <a:gd name="connsiteX79" fmla="*/ 250047 w 481422"/>
                <a:gd name="connsiteY79" fmla="*/ 296816 h 481422"/>
                <a:gd name="connsiteX80" fmla="*/ 246046 w 481422"/>
                <a:gd name="connsiteY80" fmla="*/ 292757 h 48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481422" h="481422">
                  <a:moveTo>
                    <a:pt x="240711" y="0"/>
                  </a:moveTo>
                  <a:cubicBezTo>
                    <a:pt x="246488" y="0"/>
                    <a:pt x="251179" y="4685"/>
                    <a:pt x="251179" y="10466"/>
                  </a:cubicBezTo>
                  <a:lnTo>
                    <a:pt x="251179" y="10466"/>
                  </a:lnTo>
                  <a:lnTo>
                    <a:pt x="251179" y="26426"/>
                  </a:lnTo>
                  <a:cubicBezTo>
                    <a:pt x="379855" y="32160"/>
                    <a:pt x="481273" y="138071"/>
                    <a:pt x="481422" y="266877"/>
                  </a:cubicBezTo>
                  <a:cubicBezTo>
                    <a:pt x="481422" y="272654"/>
                    <a:pt x="476738" y="277338"/>
                    <a:pt x="470955" y="277338"/>
                  </a:cubicBezTo>
                  <a:cubicBezTo>
                    <a:pt x="465177" y="277338"/>
                    <a:pt x="460493" y="272654"/>
                    <a:pt x="460493" y="266877"/>
                  </a:cubicBezTo>
                  <a:cubicBezTo>
                    <a:pt x="460493" y="225641"/>
                    <a:pt x="424751" y="211041"/>
                    <a:pt x="394194" y="211041"/>
                  </a:cubicBezTo>
                  <a:cubicBezTo>
                    <a:pt x="363630" y="211041"/>
                    <a:pt x="327940" y="225641"/>
                    <a:pt x="327940" y="266877"/>
                  </a:cubicBezTo>
                  <a:cubicBezTo>
                    <a:pt x="327940" y="272654"/>
                    <a:pt x="323256" y="277338"/>
                    <a:pt x="317478" y="277338"/>
                  </a:cubicBezTo>
                  <a:cubicBezTo>
                    <a:pt x="311695" y="277338"/>
                    <a:pt x="307011" y="272654"/>
                    <a:pt x="307011" y="266877"/>
                  </a:cubicBezTo>
                  <a:cubicBezTo>
                    <a:pt x="307011" y="230245"/>
                    <a:pt x="282204" y="214547"/>
                    <a:pt x="254523" y="211669"/>
                  </a:cubicBezTo>
                  <a:lnTo>
                    <a:pt x="254523" y="211669"/>
                  </a:lnTo>
                  <a:lnTo>
                    <a:pt x="254523" y="264919"/>
                  </a:lnTo>
                  <a:cubicBezTo>
                    <a:pt x="296120" y="270462"/>
                    <a:pt x="323854" y="305944"/>
                    <a:pt x="323854" y="347912"/>
                  </a:cubicBezTo>
                  <a:cubicBezTo>
                    <a:pt x="323854" y="389880"/>
                    <a:pt x="296120" y="425369"/>
                    <a:pt x="254523" y="430905"/>
                  </a:cubicBezTo>
                  <a:lnTo>
                    <a:pt x="254523" y="430905"/>
                  </a:lnTo>
                  <a:lnTo>
                    <a:pt x="254523" y="434327"/>
                  </a:lnTo>
                  <a:cubicBezTo>
                    <a:pt x="254523" y="453272"/>
                    <a:pt x="241960" y="481422"/>
                    <a:pt x="207424" y="481422"/>
                  </a:cubicBezTo>
                  <a:lnTo>
                    <a:pt x="207424" y="481422"/>
                  </a:lnTo>
                  <a:lnTo>
                    <a:pt x="190453" y="481422"/>
                  </a:lnTo>
                  <a:cubicBezTo>
                    <a:pt x="184673" y="481422"/>
                    <a:pt x="179987" y="476738"/>
                    <a:pt x="179987" y="470955"/>
                  </a:cubicBezTo>
                  <a:cubicBezTo>
                    <a:pt x="179987" y="465177"/>
                    <a:pt x="184673" y="460493"/>
                    <a:pt x="190453" y="460493"/>
                  </a:cubicBezTo>
                  <a:lnTo>
                    <a:pt x="190453" y="460493"/>
                  </a:lnTo>
                  <a:lnTo>
                    <a:pt x="200918" y="460493"/>
                  </a:lnTo>
                  <a:cubicBezTo>
                    <a:pt x="207963" y="460858"/>
                    <a:pt x="214833" y="458216"/>
                    <a:pt x="219821" y="453226"/>
                  </a:cubicBezTo>
                  <a:cubicBezTo>
                    <a:pt x="224809" y="448243"/>
                    <a:pt x="227448" y="441373"/>
                    <a:pt x="227083" y="434327"/>
                  </a:cubicBezTo>
                  <a:lnTo>
                    <a:pt x="227083" y="434327"/>
                  </a:lnTo>
                  <a:lnTo>
                    <a:pt x="227083" y="430905"/>
                  </a:lnTo>
                  <a:cubicBezTo>
                    <a:pt x="185481" y="425369"/>
                    <a:pt x="157571" y="389880"/>
                    <a:pt x="157571" y="347912"/>
                  </a:cubicBezTo>
                  <a:cubicBezTo>
                    <a:pt x="157571" y="305944"/>
                    <a:pt x="185481" y="270462"/>
                    <a:pt x="227083" y="264919"/>
                  </a:cubicBezTo>
                  <a:lnTo>
                    <a:pt x="227083" y="264919"/>
                  </a:lnTo>
                  <a:lnTo>
                    <a:pt x="227083" y="211669"/>
                  </a:lnTo>
                  <a:cubicBezTo>
                    <a:pt x="199401" y="214547"/>
                    <a:pt x="174411" y="230245"/>
                    <a:pt x="174411" y="266877"/>
                  </a:cubicBezTo>
                  <a:cubicBezTo>
                    <a:pt x="174411" y="272654"/>
                    <a:pt x="169725" y="277338"/>
                    <a:pt x="163945" y="277338"/>
                  </a:cubicBezTo>
                  <a:cubicBezTo>
                    <a:pt x="158165" y="277338"/>
                    <a:pt x="153479" y="272654"/>
                    <a:pt x="153479" y="266877"/>
                  </a:cubicBezTo>
                  <a:cubicBezTo>
                    <a:pt x="153479" y="225641"/>
                    <a:pt x="117792" y="211041"/>
                    <a:pt x="87232" y="211041"/>
                  </a:cubicBezTo>
                  <a:cubicBezTo>
                    <a:pt x="56672" y="211041"/>
                    <a:pt x="20931" y="225641"/>
                    <a:pt x="20931" y="266877"/>
                  </a:cubicBezTo>
                  <a:cubicBezTo>
                    <a:pt x="20931" y="272654"/>
                    <a:pt x="16246" y="277338"/>
                    <a:pt x="10466" y="277338"/>
                  </a:cubicBezTo>
                  <a:cubicBezTo>
                    <a:pt x="4685" y="277338"/>
                    <a:pt x="0" y="272654"/>
                    <a:pt x="0" y="266877"/>
                  </a:cubicBezTo>
                  <a:cubicBezTo>
                    <a:pt x="152" y="138071"/>
                    <a:pt x="101569" y="32160"/>
                    <a:pt x="230245" y="26426"/>
                  </a:cubicBezTo>
                  <a:lnTo>
                    <a:pt x="230245" y="26426"/>
                  </a:lnTo>
                  <a:lnTo>
                    <a:pt x="230245" y="10466"/>
                  </a:lnTo>
                  <a:cubicBezTo>
                    <a:pt x="230245" y="4685"/>
                    <a:pt x="234931" y="0"/>
                    <a:pt x="240711" y="0"/>
                  </a:cubicBezTo>
                  <a:close/>
                  <a:moveTo>
                    <a:pt x="246046" y="292757"/>
                  </a:moveTo>
                  <a:lnTo>
                    <a:pt x="236583" y="292757"/>
                  </a:lnTo>
                  <a:cubicBezTo>
                    <a:pt x="234397" y="292757"/>
                    <a:pt x="232585" y="294585"/>
                    <a:pt x="232585" y="296816"/>
                  </a:cubicBezTo>
                  <a:lnTo>
                    <a:pt x="232585" y="305937"/>
                  </a:lnTo>
                  <a:lnTo>
                    <a:pt x="230591" y="306451"/>
                  </a:lnTo>
                  <a:cubicBezTo>
                    <a:pt x="217426" y="309860"/>
                    <a:pt x="209564" y="318493"/>
                    <a:pt x="209564" y="329520"/>
                  </a:cubicBezTo>
                  <a:cubicBezTo>
                    <a:pt x="209564" y="344061"/>
                    <a:pt x="223662" y="350547"/>
                    <a:pt x="237495" y="354984"/>
                  </a:cubicBezTo>
                  <a:cubicBezTo>
                    <a:pt x="250261" y="359232"/>
                    <a:pt x="251992" y="362908"/>
                    <a:pt x="251992" y="365959"/>
                  </a:cubicBezTo>
                  <a:cubicBezTo>
                    <a:pt x="251992" y="370669"/>
                    <a:pt x="246026" y="374104"/>
                    <a:pt x="237815" y="374104"/>
                  </a:cubicBezTo>
                  <a:cubicBezTo>
                    <a:pt x="230832" y="374104"/>
                    <a:pt x="223316" y="372276"/>
                    <a:pt x="217721" y="369225"/>
                  </a:cubicBezTo>
                  <a:cubicBezTo>
                    <a:pt x="217134" y="368900"/>
                    <a:pt x="216496" y="368737"/>
                    <a:pt x="215829" y="368737"/>
                  </a:cubicBezTo>
                  <a:cubicBezTo>
                    <a:pt x="215403" y="368737"/>
                    <a:pt x="214976" y="368815"/>
                    <a:pt x="214550" y="368952"/>
                  </a:cubicBezTo>
                  <a:cubicBezTo>
                    <a:pt x="213511" y="369329"/>
                    <a:pt x="212659" y="370123"/>
                    <a:pt x="212206" y="371157"/>
                  </a:cubicBezTo>
                  <a:lnTo>
                    <a:pt x="208529" y="379517"/>
                  </a:lnTo>
                  <a:cubicBezTo>
                    <a:pt x="207701" y="381449"/>
                    <a:pt x="208394" y="383687"/>
                    <a:pt x="210209" y="384721"/>
                  </a:cubicBezTo>
                  <a:cubicBezTo>
                    <a:pt x="214874" y="387473"/>
                    <a:pt x="221804" y="389516"/>
                    <a:pt x="229159" y="390362"/>
                  </a:cubicBezTo>
                  <a:lnTo>
                    <a:pt x="231532" y="390609"/>
                  </a:lnTo>
                  <a:lnTo>
                    <a:pt x="231532" y="399268"/>
                  </a:lnTo>
                  <a:cubicBezTo>
                    <a:pt x="231532" y="401526"/>
                    <a:pt x="233317" y="403354"/>
                    <a:pt x="235530" y="403354"/>
                  </a:cubicBezTo>
                  <a:lnTo>
                    <a:pt x="245154" y="403354"/>
                  </a:lnTo>
                  <a:cubicBezTo>
                    <a:pt x="247340" y="403354"/>
                    <a:pt x="249149" y="401526"/>
                    <a:pt x="249149" y="399268"/>
                  </a:cubicBezTo>
                  <a:lnTo>
                    <a:pt x="249149" y="389815"/>
                  </a:lnTo>
                  <a:lnTo>
                    <a:pt x="251146" y="389275"/>
                  </a:lnTo>
                  <a:cubicBezTo>
                    <a:pt x="267456" y="385079"/>
                    <a:pt x="273240" y="373616"/>
                    <a:pt x="273240" y="365087"/>
                  </a:cubicBezTo>
                  <a:cubicBezTo>
                    <a:pt x="273233" y="349291"/>
                    <a:pt x="259909" y="342727"/>
                    <a:pt x="246846" y="338368"/>
                  </a:cubicBezTo>
                  <a:cubicBezTo>
                    <a:pt x="234590" y="334231"/>
                    <a:pt x="230672" y="331726"/>
                    <a:pt x="230672" y="328024"/>
                  </a:cubicBezTo>
                  <a:cubicBezTo>
                    <a:pt x="230672" y="324700"/>
                    <a:pt x="234429" y="321375"/>
                    <a:pt x="242851" y="321375"/>
                  </a:cubicBezTo>
                  <a:cubicBezTo>
                    <a:pt x="252122" y="321375"/>
                    <a:pt x="257932" y="324075"/>
                    <a:pt x="260410" y="325246"/>
                  </a:cubicBezTo>
                  <a:cubicBezTo>
                    <a:pt x="260944" y="325493"/>
                    <a:pt x="261503" y="325624"/>
                    <a:pt x="262063" y="325624"/>
                  </a:cubicBezTo>
                  <a:cubicBezTo>
                    <a:pt x="263605" y="325624"/>
                    <a:pt x="265023" y="324700"/>
                    <a:pt x="265686" y="323282"/>
                  </a:cubicBezTo>
                  <a:lnTo>
                    <a:pt x="269499" y="315032"/>
                  </a:lnTo>
                  <a:cubicBezTo>
                    <a:pt x="269948" y="314076"/>
                    <a:pt x="270000" y="312931"/>
                    <a:pt x="269629" y="311923"/>
                  </a:cubicBezTo>
                  <a:cubicBezTo>
                    <a:pt x="269284" y="310888"/>
                    <a:pt x="268536" y="310075"/>
                    <a:pt x="267580" y="309613"/>
                  </a:cubicBezTo>
                  <a:cubicBezTo>
                    <a:pt x="262993" y="307408"/>
                    <a:pt x="258010" y="305989"/>
                    <a:pt x="252389" y="305306"/>
                  </a:cubicBezTo>
                  <a:lnTo>
                    <a:pt x="250047" y="305014"/>
                  </a:lnTo>
                  <a:lnTo>
                    <a:pt x="250047" y="296816"/>
                  </a:lnTo>
                  <a:cubicBezTo>
                    <a:pt x="250047" y="294578"/>
                    <a:pt x="248258" y="292757"/>
                    <a:pt x="246046" y="292757"/>
                  </a:cubicBezTo>
                  <a:close/>
                </a:path>
              </a:pathLst>
            </a:custGeom>
            <a:solidFill>
              <a:srgbClr val="180033"/>
            </a:solidFill>
            <a:ln w="64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2E455487-10FD-4DC2-9E1F-BFBF3D3816EB}"/>
              </a:ext>
            </a:extLst>
          </p:cNvPr>
          <p:cNvGrpSpPr/>
          <p:nvPr/>
        </p:nvGrpSpPr>
        <p:grpSpPr>
          <a:xfrm>
            <a:off x="365379" y="1738640"/>
            <a:ext cx="3642389" cy="1906571"/>
            <a:chOff x="-2040904" y="1738640"/>
            <a:chExt cx="3642389" cy="1906571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6A59D400-183A-425D-A8DB-EDAA63793EFB}"/>
                </a:ext>
              </a:extLst>
            </p:cNvPr>
            <p:cNvGrpSpPr/>
            <p:nvPr/>
          </p:nvGrpSpPr>
          <p:grpSpPr>
            <a:xfrm>
              <a:off x="-2040904" y="1738640"/>
              <a:ext cx="3642389" cy="1906571"/>
              <a:chOff x="4829875" y="1738640"/>
              <a:chExt cx="3709696" cy="1906571"/>
            </a:xfrm>
          </p:grpSpPr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92C7DDC3-8BAD-4AF0-8758-68F94FEB6127}"/>
                  </a:ext>
                </a:extLst>
              </p:cNvPr>
              <p:cNvSpPr/>
              <p:nvPr/>
            </p:nvSpPr>
            <p:spPr bwMode="auto">
              <a:xfrm>
                <a:off x="5755832" y="1939766"/>
                <a:ext cx="278373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457200" algn="l"/>
                  </a:tabLst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ГАРАНТИРОВАННЫЙ </a:t>
                </a:r>
                <a:b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ДОХОД</a:t>
                </a:r>
              </a:p>
            </p:txBody>
          </p:sp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DA419D30-5444-48E1-8E94-904E46D8B603}"/>
                  </a:ext>
                </a:extLst>
              </p:cNvPr>
              <p:cNvSpPr/>
              <p:nvPr/>
            </p:nvSpPr>
            <p:spPr>
              <a:xfrm>
                <a:off x="4829875" y="2691104"/>
                <a:ext cx="370969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457200" algn="l"/>
                  </a:tabLst>
                  <a:defRPr/>
                </a:pPr>
                <a:r>
                  <a:rPr lang="ru-RU" sz="1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Позволяет преумножить сбережения </a:t>
                </a:r>
                <a:br>
                  <a:rPr lang="ru-RU" sz="1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вне зависимости от ситуации </a:t>
                </a:r>
                <a:br>
                  <a:rPr lang="ru-RU" sz="1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 фондовом рынке</a:t>
                </a:r>
              </a:p>
              <a:p>
                <a:pPr lvl="0">
                  <a:tabLst>
                    <a:tab pos="457200" algn="l"/>
                  </a:tabLst>
                  <a:defRPr/>
                </a:pPr>
                <a:endParaRPr lang="en-US" sz="1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Овал 10">
                <a:extLst>
                  <a:ext uri="{FF2B5EF4-FFF2-40B4-BE49-F238E27FC236}">
                    <a16:creationId xmlns:a16="http://schemas.microsoft.com/office/drawing/2014/main" id="{C022A4C8-8C75-46B8-844D-7122FDE01ECE}"/>
                  </a:ext>
                </a:extLst>
              </p:cNvPr>
              <p:cNvSpPr/>
              <p:nvPr/>
            </p:nvSpPr>
            <p:spPr>
              <a:xfrm>
                <a:off x="4829875" y="1738640"/>
                <a:ext cx="900742" cy="8456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7" name="Рисунок 81">
              <a:extLst>
                <a:ext uri="{FF2B5EF4-FFF2-40B4-BE49-F238E27FC236}">
                  <a16:creationId xmlns:a16="http://schemas.microsoft.com/office/drawing/2014/main" id="{82C911DB-430A-D349-B2DE-B0E495DD9F6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-1824880" y="1936963"/>
              <a:ext cx="442370" cy="448991"/>
            </a:xfrm>
            <a:custGeom>
              <a:avLst/>
              <a:gdLst>
                <a:gd name="connsiteX0" fmla="*/ 431903 w 442370"/>
                <a:gd name="connsiteY0" fmla="*/ 416502 h 448991"/>
                <a:gd name="connsiteX1" fmla="*/ 377450 w 442370"/>
                <a:gd name="connsiteY1" fmla="*/ 416502 h 448991"/>
                <a:gd name="connsiteX2" fmla="*/ 377450 w 442370"/>
                <a:gd name="connsiteY2" fmla="*/ 156191 h 448991"/>
                <a:gd name="connsiteX3" fmla="*/ 409699 w 442370"/>
                <a:gd name="connsiteY3" fmla="*/ 156191 h 448991"/>
                <a:gd name="connsiteX4" fmla="*/ 419060 w 442370"/>
                <a:gd name="connsiteY4" fmla="*/ 150405 h 448991"/>
                <a:gd name="connsiteX5" fmla="*/ 418072 w 442370"/>
                <a:gd name="connsiteY5" fmla="*/ 139446 h 448991"/>
                <a:gd name="connsiteX6" fmla="*/ 355279 w 442370"/>
                <a:gd name="connsiteY6" fmla="*/ 56515 h 448991"/>
                <a:gd name="connsiteX7" fmla="*/ 346906 w 442370"/>
                <a:gd name="connsiteY7" fmla="*/ 52556 h 448991"/>
                <a:gd name="connsiteX8" fmla="*/ 338533 w 442370"/>
                <a:gd name="connsiteY8" fmla="*/ 56515 h 448991"/>
                <a:gd name="connsiteX9" fmla="*/ 275740 w 442370"/>
                <a:gd name="connsiteY9" fmla="*/ 139446 h 448991"/>
                <a:gd name="connsiteX10" fmla="*/ 274751 w 442370"/>
                <a:gd name="connsiteY10" fmla="*/ 150405 h 448991"/>
                <a:gd name="connsiteX11" fmla="*/ 284113 w 442370"/>
                <a:gd name="connsiteY11" fmla="*/ 156191 h 448991"/>
                <a:gd name="connsiteX12" fmla="*/ 318860 w 442370"/>
                <a:gd name="connsiteY12" fmla="*/ 156191 h 448991"/>
                <a:gd name="connsiteX13" fmla="*/ 318860 w 442370"/>
                <a:gd name="connsiteY13" fmla="*/ 416502 h 448991"/>
                <a:gd name="connsiteX14" fmla="*/ 260120 w 442370"/>
                <a:gd name="connsiteY14" fmla="*/ 416502 h 448991"/>
                <a:gd name="connsiteX15" fmla="*/ 260120 w 442370"/>
                <a:gd name="connsiteY15" fmla="*/ 198848 h 448991"/>
                <a:gd name="connsiteX16" fmla="*/ 249652 w 442370"/>
                <a:gd name="connsiteY16" fmla="*/ 188382 h 448991"/>
                <a:gd name="connsiteX17" fmla="*/ 199386 w 442370"/>
                <a:gd name="connsiteY17" fmla="*/ 188382 h 448991"/>
                <a:gd name="connsiteX18" fmla="*/ 188920 w 442370"/>
                <a:gd name="connsiteY18" fmla="*/ 198848 h 448991"/>
                <a:gd name="connsiteX19" fmla="*/ 188920 w 442370"/>
                <a:gd name="connsiteY19" fmla="*/ 416502 h 448991"/>
                <a:gd name="connsiteX20" fmla="*/ 136763 w 442370"/>
                <a:gd name="connsiteY20" fmla="*/ 416502 h 448991"/>
                <a:gd name="connsiteX21" fmla="*/ 136763 w 442370"/>
                <a:gd name="connsiteY21" fmla="*/ 251179 h 448991"/>
                <a:gd name="connsiteX22" fmla="*/ 126297 w 442370"/>
                <a:gd name="connsiteY22" fmla="*/ 240711 h 448991"/>
                <a:gd name="connsiteX23" fmla="*/ 75607 w 442370"/>
                <a:gd name="connsiteY23" fmla="*/ 240711 h 448991"/>
                <a:gd name="connsiteX24" fmla="*/ 65141 w 442370"/>
                <a:gd name="connsiteY24" fmla="*/ 251179 h 448991"/>
                <a:gd name="connsiteX25" fmla="*/ 65141 w 442370"/>
                <a:gd name="connsiteY25" fmla="*/ 416502 h 448991"/>
                <a:gd name="connsiteX26" fmla="*/ 32306 w 442370"/>
                <a:gd name="connsiteY26" fmla="*/ 416502 h 448991"/>
                <a:gd name="connsiteX27" fmla="*/ 32306 w 442370"/>
                <a:gd name="connsiteY27" fmla="*/ 10466 h 448991"/>
                <a:gd name="connsiteX28" fmla="*/ 17025 w 442370"/>
                <a:gd name="connsiteY28" fmla="*/ 0 h 448991"/>
                <a:gd name="connsiteX29" fmla="*/ 0 w 442370"/>
                <a:gd name="connsiteY29" fmla="*/ 10466 h 448991"/>
                <a:gd name="connsiteX30" fmla="*/ 0 w 442370"/>
                <a:gd name="connsiteY30" fmla="*/ 422968 h 448991"/>
                <a:gd name="connsiteX31" fmla="*/ 26023 w 442370"/>
                <a:gd name="connsiteY31" fmla="*/ 448991 h 448991"/>
                <a:gd name="connsiteX32" fmla="*/ 431903 w 442370"/>
                <a:gd name="connsiteY32" fmla="*/ 448991 h 448991"/>
                <a:gd name="connsiteX33" fmla="*/ 431903 w 442370"/>
                <a:gd name="connsiteY33" fmla="*/ 448991 h 448991"/>
                <a:gd name="connsiteX34" fmla="*/ 442370 w 442370"/>
                <a:gd name="connsiteY34" fmla="*/ 432337 h 448991"/>
                <a:gd name="connsiteX35" fmla="*/ 431903 w 442370"/>
                <a:gd name="connsiteY35" fmla="*/ 416502 h 44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370" h="448991">
                  <a:moveTo>
                    <a:pt x="431903" y="416502"/>
                  </a:moveTo>
                  <a:lnTo>
                    <a:pt x="377450" y="416502"/>
                  </a:lnTo>
                  <a:lnTo>
                    <a:pt x="377450" y="156191"/>
                  </a:lnTo>
                  <a:lnTo>
                    <a:pt x="409699" y="156191"/>
                  </a:lnTo>
                  <a:cubicBezTo>
                    <a:pt x="413667" y="156191"/>
                    <a:pt x="417291" y="153951"/>
                    <a:pt x="419060" y="150405"/>
                  </a:cubicBezTo>
                  <a:cubicBezTo>
                    <a:pt x="420837" y="146860"/>
                    <a:pt x="420453" y="142617"/>
                    <a:pt x="418072" y="139446"/>
                  </a:cubicBezTo>
                  <a:lnTo>
                    <a:pt x="355279" y="56515"/>
                  </a:lnTo>
                  <a:cubicBezTo>
                    <a:pt x="353223" y="54008"/>
                    <a:pt x="350152" y="52556"/>
                    <a:pt x="346906" y="52556"/>
                  </a:cubicBezTo>
                  <a:cubicBezTo>
                    <a:pt x="343666" y="52556"/>
                    <a:pt x="340589" y="54008"/>
                    <a:pt x="338533" y="56515"/>
                  </a:cubicBezTo>
                  <a:lnTo>
                    <a:pt x="275740" y="139446"/>
                  </a:lnTo>
                  <a:cubicBezTo>
                    <a:pt x="273359" y="142617"/>
                    <a:pt x="272981" y="146860"/>
                    <a:pt x="274751" y="150405"/>
                  </a:cubicBezTo>
                  <a:cubicBezTo>
                    <a:pt x="276527" y="153951"/>
                    <a:pt x="280151" y="156191"/>
                    <a:pt x="284113" y="156191"/>
                  </a:cubicBezTo>
                  <a:lnTo>
                    <a:pt x="318860" y="156191"/>
                  </a:lnTo>
                  <a:lnTo>
                    <a:pt x="318860" y="416502"/>
                  </a:lnTo>
                  <a:lnTo>
                    <a:pt x="260120" y="416502"/>
                  </a:lnTo>
                  <a:lnTo>
                    <a:pt x="260120" y="198848"/>
                  </a:lnTo>
                  <a:cubicBezTo>
                    <a:pt x="260120" y="193069"/>
                    <a:pt x="255435" y="188382"/>
                    <a:pt x="249652" y="188382"/>
                  </a:cubicBezTo>
                  <a:lnTo>
                    <a:pt x="199386" y="188382"/>
                  </a:lnTo>
                  <a:cubicBezTo>
                    <a:pt x="193607" y="188382"/>
                    <a:pt x="188920" y="193069"/>
                    <a:pt x="188920" y="198848"/>
                  </a:cubicBezTo>
                  <a:lnTo>
                    <a:pt x="188920" y="416502"/>
                  </a:lnTo>
                  <a:lnTo>
                    <a:pt x="136763" y="416502"/>
                  </a:lnTo>
                  <a:lnTo>
                    <a:pt x="136763" y="251179"/>
                  </a:lnTo>
                  <a:cubicBezTo>
                    <a:pt x="136763" y="245395"/>
                    <a:pt x="132077" y="240711"/>
                    <a:pt x="126297" y="240711"/>
                  </a:cubicBezTo>
                  <a:lnTo>
                    <a:pt x="75607" y="240711"/>
                  </a:lnTo>
                  <a:cubicBezTo>
                    <a:pt x="69827" y="240711"/>
                    <a:pt x="65141" y="245395"/>
                    <a:pt x="65141" y="251179"/>
                  </a:cubicBezTo>
                  <a:lnTo>
                    <a:pt x="65141" y="416502"/>
                  </a:lnTo>
                  <a:lnTo>
                    <a:pt x="32306" y="416502"/>
                  </a:lnTo>
                  <a:lnTo>
                    <a:pt x="32306" y="10466"/>
                  </a:lnTo>
                  <a:cubicBezTo>
                    <a:pt x="32306" y="4685"/>
                    <a:pt x="22805" y="0"/>
                    <a:pt x="17025" y="0"/>
                  </a:cubicBezTo>
                  <a:cubicBezTo>
                    <a:pt x="11245" y="0"/>
                    <a:pt x="0" y="4685"/>
                    <a:pt x="0" y="10466"/>
                  </a:cubicBezTo>
                  <a:lnTo>
                    <a:pt x="0" y="422968"/>
                  </a:lnTo>
                  <a:cubicBezTo>
                    <a:pt x="0" y="437340"/>
                    <a:pt x="11650" y="448991"/>
                    <a:pt x="26023" y="448991"/>
                  </a:cubicBezTo>
                  <a:lnTo>
                    <a:pt x="431903" y="448991"/>
                  </a:lnTo>
                  <a:lnTo>
                    <a:pt x="431903" y="448991"/>
                  </a:lnTo>
                  <a:cubicBezTo>
                    <a:pt x="437686" y="448991"/>
                    <a:pt x="442370" y="438120"/>
                    <a:pt x="442370" y="432337"/>
                  </a:cubicBezTo>
                  <a:cubicBezTo>
                    <a:pt x="442370" y="426560"/>
                    <a:pt x="437686" y="416502"/>
                    <a:pt x="431903" y="416502"/>
                  </a:cubicBezTo>
                  <a:close/>
                </a:path>
              </a:pathLst>
            </a:custGeom>
            <a:solidFill>
              <a:srgbClr val="180033"/>
            </a:solidFill>
            <a:ln w="64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55A37E4-233E-4B30-BB11-35B1414CB7CD}"/>
              </a:ext>
            </a:extLst>
          </p:cNvPr>
          <p:cNvGrpSpPr/>
          <p:nvPr/>
        </p:nvGrpSpPr>
        <p:grpSpPr>
          <a:xfrm>
            <a:off x="8688288" y="1736262"/>
            <a:ext cx="3276176" cy="2123625"/>
            <a:chOff x="8869643" y="1736262"/>
            <a:chExt cx="3276176" cy="212362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556CE23E-2D59-4300-A04D-56CA50CEEF9B}"/>
                </a:ext>
              </a:extLst>
            </p:cNvPr>
            <p:cNvSpPr/>
            <p:nvPr/>
          </p:nvSpPr>
          <p:spPr bwMode="auto">
            <a:xfrm>
              <a:off x="9961537" y="1842765"/>
              <a:ext cx="185551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ЗАЩИТА </a:t>
              </a:r>
              <a:b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ОТ ПРИТЯЗАНИЙ </a:t>
              </a:r>
              <a:b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ТРЕТЬИХ ЛИЦ</a:t>
              </a:r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BF4BC4F0-ACAE-409F-BA13-6094CF760930}"/>
                </a:ext>
              </a:extLst>
            </p:cNvPr>
            <p:cNvSpPr/>
            <p:nvPr/>
          </p:nvSpPr>
          <p:spPr>
            <a:xfrm>
              <a:off x="9043859" y="1736262"/>
              <a:ext cx="900742" cy="8456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B76C7849-5B72-4935-80A0-A9C4B68711DE}"/>
                </a:ext>
              </a:extLst>
            </p:cNvPr>
            <p:cNvSpPr/>
            <p:nvPr/>
          </p:nvSpPr>
          <p:spPr>
            <a:xfrm>
              <a:off x="8869643" y="2690336"/>
              <a:ext cx="3276176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Вложенные средства, направленные                  на страхование, не могут быть конфискованы и не делятся </a:t>
              </a:r>
              <a:b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при разводе </a:t>
              </a: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в период действия договора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9" name="Рисунок 75">
            <a:extLst>
              <a:ext uri="{FF2B5EF4-FFF2-40B4-BE49-F238E27FC236}">
                <a16:creationId xmlns:a16="http://schemas.microsoft.com/office/drawing/2014/main" id="{46BBB9F7-2D65-EE44-8A00-5558CE50726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295806" y="1918369"/>
            <a:ext cx="396848" cy="481422"/>
          </a:xfrm>
          <a:custGeom>
            <a:avLst/>
            <a:gdLst>
              <a:gd name="connsiteX0" fmla="*/ 396848 w 396848"/>
              <a:gd name="connsiteY0" fmla="*/ 91616 h 481422"/>
              <a:gd name="connsiteX1" fmla="*/ 393940 w 396848"/>
              <a:gd name="connsiteY1" fmla="*/ 272511 h 481422"/>
              <a:gd name="connsiteX2" fmla="*/ 198424 w 396848"/>
              <a:gd name="connsiteY2" fmla="*/ 481422 h 481422"/>
              <a:gd name="connsiteX3" fmla="*/ 3492 w 396848"/>
              <a:gd name="connsiteY3" fmla="*/ 272511 h 481422"/>
              <a:gd name="connsiteX4" fmla="*/ 0 w 396848"/>
              <a:gd name="connsiteY4" fmla="*/ 91616 h 481422"/>
              <a:gd name="connsiteX5" fmla="*/ 198424 w 396848"/>
              <a:gd name="connsiteY5" fmla="*/ 0 h 481422"/>
              <a:gd name="connsiteX6" fmla="*/ 396848 w 396848"/>
              <a:gd name="connsiteY6" fmla="*/ 91616 h 481422"/>
              <a:gd name="connsiteX7" fmla="*/ 89611 w 396848"/>
              <a:gd name="connsiteY7" fmla="*/ 210659 h 481422"/>
              <a:gd name="connsiteX8" fmla="*/ 168748 w 396848"/>
              <a:gd name="connsiteY8" fmla="*/ 210659 h 481422"/>
              <a:gd name="connsiteX9" fmla="*/ 168748 w 396848"/>
              <a:gd name="connsiteY9" fmla="*/ 131297 h 481422"/>
              <a:gd name="connsiteX10" fmla="*/ 228682 w 396848"/>
              <a:gd name="connsiteY10" fmla="*/ 131297 h 481422"/>
              <a:gd name="connsiteX11" fmla="*/ 228682 w 396848"/>
              <a:gd name="connsiteY11" fmla="*/ 210659 h 481422"/>
              <a:gd name="connsiteX12" fmla="*/ 307817 w 396848"/>
              <a:gd name="connsiteY12" fmla="*/ 210659 h 481422"/>
              <a:gd name="connsiteX13" fmla="*/ 307817 w 396848"/>
              <a:gd name="connsiteY13" fmla="*/ 270761 h 481422"/>
              <a:gd name="connsiteX14" fmla="*/ 228682 w 396848"/>
              <a:gd name="connsiteY14" fmla="*/ 270761 h 481422"/>
              <a:gd name="connsiteX15" fmla="*/ 228682 w 396848"/>
              <a:gd name="connsiteY15" fmla="*/ 350124 h 481422"/>
              <a:gd name="connsiteX16" fmla="*/ 168748 w 396848"/>
              <a:gd name="connsiteY16" fmla="*/ 350124 h 481422"/>
              <a:gd name="connsiteX17" fmla="*/ 168748 w 396848"/>
              <a:gd name="connsiteY17" fmla="*/ 270761 h 481422"/>
              <a:gd name="connsiteX18" fmla="*/ 89611 w 396848"/>
              <a:gd name="connsiteY18" fmla="*/ 270761 h 481422"/>
              <a:gd name="connsiteX19" fmla="*/ 89611 w 396848"/>
              <a:gd name="connsiteY19" fmla="*/ 210659 h 48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6848" h="481422">
                <a:moveTo>
                  <a:pt x="396848" y="91616"/>
                </a:moveTo>
                <a:lnTo>
                  <a:pt x="393940" y="272511"/>
                </a:lnTo>
                <a:cubicBezTo>
                  <a:pt x="392190" y="386888"/>
                  <a:pt x="289198" y="439994"/>
                  <a:pt x="198424" y="481422"/>
                </a:cubicBezTo>
                <a:cubicBezTo>
                  <a:pt x="108232" y="439994"/>
                  <a:pt x="5237" y="386888"/>
                  <a:pt x="3492" y="272511"/>
                </a:cubicBezTo>
                <a:lnTo>
                  <a:pt x="0" y="91616"/>
                </a:lnTo>
                <a:cubicBezTo>
                  <a:pt x="91939" y="80529"/>
                  <a:pt x="133834" y="67691"/>
                  <a:pt x="198424" y="0"/>
                </a:cubicBezTo>
                <a:cubicBezTo>
                  <a:pt x="263598" y="68274"/>
                  <a:pt x="306074" y="80529"/>
                  <a:pt x="396848" y="91616"/>
                </a:cubicBezTo>
                <a:close/>
                <a:moveTo>
                  <a:pt x="89611" y="210659"/>
                </a:moveTo>
                <a:lnTo>
                  <a:pt x="168748" y="210659"/>
                </a:lnTo>
                <a:lnTo>
                  <a:pt x="168748" y="131297"/>
                </a:lnTo>
                <a:lnTo>
                  <a:pt x="228682" y="131297"/>
                </a:lnTo>
                <a:lnTo>
                  <a:pt x="228682" y="210659"/>
                </a:lnTo>
                <a:lnTo>
                  <a:pt x="307817" y="210659"/>
                </a:lnTo>
                <a:lnTo>
                  <a:pt x="307817" y="270761"/>
                </a:lnTo>
                <a:lnTo>
                  <a:pt x="228682" y="270761"/>
                </a:lnTo>
                <a:lnTo>
                  <a:pt x="228682" y="350124"/>
                </a:lnTo>
                <a:lnTo>
                  <a:pt x="168748" y="350124"/>
                </a:lnTo>
                <a:lnTo>
                  <a:pt x="168748" y="270761"/>
                </a:lnTo>
                <a:lnTo>
                  <a:pt x="89611" y="270761"/>
                </a:lnTo>
                <a:lnTo>
                  <a:pt x="89611" y="210659"/>
                </a:lnTo>
                <a:close/>
              </a:path>
            </a:pathLst>
          </a:custGeom>
          <a:solidFill>
            <a:srgbClr val="180033"/>
          </a:solidFill>
          <a:ln w="6477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4F21C468-905C-40AE-8EAC-61A6F1F622F9}"/>
              </a:ext>
            </a:extLst>
          </p:cNvPr>
          <p:cNvGrpSpPr/>
          <p:nvPr/>
        </p:nvGrpSpPr>
        <p:grpSpPr>
          <a:xfrm>
            <a:off x="2279576" y="4200139"/>
            <a:ext cx="3332240" cy="1677133"/>
            <a:chOff x="2423592" y="4200139"/>
            <a:chExt cx="3332240" cy="1677133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CAE5B5A2-8E48-445D-902B-EFB3C63D1DC7}"/>
                </a:ext>
              </a:extLst>
            </p:cNvPr>
            <p:cNvSpPr/>
            <p:nvPr/>
          </p:nvSpPr>
          <p:spPr>
            <a:xfrm>
              <a:off x="2423592" y="5138608"/>
              <a:ext cx="333224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tabLst>
                  <a:tab pos="457200" algn="l"/>
                </a:tabLst>
                <a:defRPr/>
              </a:pPr>
              <a:r>
                <a:rPr lang="ru-RU" sz="1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 наступлении страхового случая близким не нужно ждать 6 месяцев  до вступления в права наследования</a:t>
              </a:r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5610B46D-689C-4BE0-A3DE-2C84FDC6BD27}"/>
                </a:ext>
              </a:extLst>
            </p:cNvPr>
            <p:cNvSpPr/>
            <p:nvPr/>
          </p:nvSpPr>
          <p:spPr>
            <a:xfrm>
              <a:off x="2472564" y="4200139"/>
              <a:ext cx="900742" cy="8456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81363B66-57ED-4083-8173-7B9A6F575659}"/>
                </a:ext>
              </a:extLst>
            </p:cNvPr>
            <p:cNvSpPr/>
            <p:nvPr/>
          </p:nvSpPr>
          <p:spPr bwMode="auto">
            <a:xfrm>
              <a:off x="3417037" y="4440197"/>
              <a:ext cx="23135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БЫСТРАЯ  ВЫПЛАТА</a:t>
              </a:r>
              <a:b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ВЫГОДОПРИОБРЕТАТЕЛЮ</a:t>
              </a:r>
            </a:p>
          </p:txBody>
        </p:sp>
        <p:sp>
          <p:nvSpPr>
            <p:cNvPr id="27" name="Graphic 35">
              <a:extLst>
                <a:ext uri="{FF2B5EF4-FFF2-40B4-BE49-F238E27FC236}">
                  <a16:creationId xmlns:a16="http://schemas.microsoft.com/office/drawing/2014/main" id="{56A7372E-34B5-49D9-88E3-5C4051107A0F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728635" y="4381757"/>
              <a:ext cx="388600" cy="482400"/>
            </a:xfrm>
            <a:custGeom>
              <a:avLst/>
              <a:gdLst>
                <a:gd name="connsiteX0" fmla="*/ 246249 w 388600"/>
                <a:gd name="connsiteY0" fmla="*/ 407230 h 482400"/>
                <a:gd name="connsiteX1" fmla="*/ 231266 w 388600"/>
                <a:gd name="connsiteY1" fmla="*/ 438539 h 482400"/>
                <a:gd name="connsiteX2" fmla="*/ 271466 w 388600"/>
                <a:gd name="connsiteY2" fmla="*/ 478739 h 482400"/>
                <a:gd name="connsiteX3" fmla="*/ 271598 w 388600"/>
                <a:gd name="connsiteY3" fmla="*/ 478739 h 482400"/>
                <a:gd name="connsiteX4" fmla="*/ 168520 w 388600"/>
                <a:gd name="connsiteY4" fmla="*/ 481452 h 482400"/>
                <a:gd name="connsiteX5" fmla="*/ 118166 w 388600"/>
                <a:gd name="connsiteY5" fmla="*/ 474444 h 482400"/>
                <a:gd name="connsiteX6" fmla="*/ 60084 w 388600"/>
                <a:gd name="connsiteY6" fmla="*/ 441161 h 482400"/>
                <a:gd name="connsiteX7" fmla="*/ 57953 w 388600"/>
                <a:gd name="connsiteY7" fmla="*/ 439223 h 482400"/>
                <a:gd name="connsiteX8" fmla="*/ 36758 w 388600"/>
                <a:gd name="connsiteY8" fmla="*/ 415929 h 482400"/>
                <a:gd name="connsiteX9" fmla="*/ 33738 w 388600"/>
                <a:gd name="connsiteY9" fmla="*/ 411902 h 482400"/>
                <a:gd name="connsiteX10" fmla="*/ 3466 w 388600"/>
                <a:gd name="connsiteY10" fmla="*/ 321086 h 482400"/>
                <a:gd name="connsiteX11" fmla="*/ 3466 w 388600"/>
                <a:gd name="connsiteY11" fmla="*/ 310152 h 482400"/>
                <a:gd name="connsiteX12" fmla="*/ 20188 w 388600"/>
                <a:gd name="connsiteY12" fmla="*/ 251070 h 482400"/>
                <a:gd name="connsiteX13" fmla="*/ 48370 w 388600"/>
                <a:gd name="connsiteY13" fmla="*/ 214663 h 482400"/>
                <a:gd name="connsiteX14" fmla="*/ 106262 w 388600"/>
                <a:gd name="connsiteY14" fmla="*/ 154456 h 482400"/>
                <a:gd name="connsiteX15" fmla="*/ 120005 w 388600"/>
                <a:gd name="connsiteY15" fmla="*/ 132645 h 482400"/>
                <a:gd name="connsiteX16" fmla="*/ 124066 w 388600"/>
                <a:gd name="connsiteY16" fmla="*/ 110252 h 482400"/>
                <a:gd name="connsiteX17" fmla="*/ 124066 w 388600"/>
                <a:gd name="connsiteY17" fmla="*/ 105960 h 482400"/>
                <a:gd name="connsiteX18" fmla="*/ 119578 w 388600"/>
                <a:gd name="connsiteY18" fmla="*/ 78308 h 482400"/>
                <a:gd name="connsiteX19" fmla="*/ 114531 w 388600"/>
                <a:gd name="connsiteY19" fmla="*/ 63167 h 482400"/>
                <a:gd name="connsiteX20" fmla="*/ 114443 w 388600"/>
                <a:gd name="connsiteY20" fmla="*/ 62902 h 482400"/>
                <a:gd name="connsiteX21" fmla="*/ 114370 w 388600"/>
                <a:gd name="connsiteY21" fmla="*/ 62633 h 482400"/>
                <a:gd name="connsiteX22" fmla="*/ 110538 w 388600"/>
                <a:gd name="connsiteY22" fmla="*/ 48586 h 482400"/>
                <a:gd name="connsiteX23" fmla="*/ 132794 w 388600"/>
                <a:gd name="connsiteY23" fmla="*/ 5617 h 482400"/>
                <a:gd name="connsiteX24" fmla="*/ 169138 w 388600"/>
                <a:gd name="connsiteY24" fmla="*/ 12855 h 482400"/>
                <a:gd name="connsiteX25" fmla="*/ 185826 w 388600"/>
                <a:gd name="connsiteY25" fmla="*/ 28153 h 482400"/>
                <a:gd name="connsiteX26" fmla="*/ 205761 w 388600"/>
                <a:gd name="connsiteY26" fmla="*/ 58894 h 482400"/>
                <a:gd name="connsiteX27" fmla="*/ 206909 w 388600"/>
                <a:gd name="connsiteY27" fmla="*/ 62339 h 482400"/>
                <a:gd name="connsiteX28" fmla="*/ 208777 w 388600"/>
                <a:gd name="connsiteY28" fmla="*/ 110979 h 482400"/>
                <a:gd name="connsiteX29" fmla="*/ 205991 w 388600"/>
                <a:gd name="connsiteY29" fmla="*/ 122123 h 482400"/>
                <a:gd name="connsiteX30" fmla="*/ 203903 w 388600"/>
                <a:gd name="connsiteY30" fmla="*/ 135215 h 482400"/>
                <a:gd name="connsiteX31" fmla="*/ 202121 w 388600"/>
                <a:gd name="connsiteY31" fmla="*/ 160177 h 482400"/>
                <a:gd name="connsiteX32" fmla="*/ 204516 w 388600"/>
                <a:gd name="connsiteY32" fmla="*/ 171719 h 482400"/>
                <a:gd name="connsiteX33" fmla="*/ 204805 w 388600"/>
                <a:gd name="connsiteY33" fmla="*/ 172128 h 482400"/>
                <a:gd name="connsiteX34" fmla="*/ 211682 w 388600"/>
                <a:gd name="connsiteY34" fmla="*/ 179630 h 482400"/>
                <a:gd name="connsiteX35" fmla="*/ 212065 w 388600"/>
                <a:gd name="connsiteY35" fmla="*/ 179953 h 482400"/>
                <a:gd name="connsiteX36" fmla="*/ 219000 w 388600"/>
                <a:gd name="connsiteY36" fmla="*/ 182829 h 482400"/>
                <a:gd name="connsiteX37" fmla="*/ 240146 w 388600"/>
                <a:gd name="connsiteY37" fmla="*/ 187528 h 482400"/>
                <a:gd name="connsiteX38" fmla="*/ 242381 w 388600"/>
                <a:gd name="connsiteY38" fmla="*/ 188308 h 482400"/>
                <a:gd name="connsiteX39" fmla="*/ 217866 w 388600"/>
                <a:gd name="connsiteY39" fmla="*/ 227489 h 482400"/>
                <a:gd name="connsiteX40" fmla="*/ 238195 w 388600"/>
                <a:gd name="connsiteY40" fmla="*/ 264339 h 482400"/>
                <a:gd name="connsiteX41" fmla="*/ 217866 w 388600"/>
                <a:gd name="connsiteY41" fmla="*/ 301189 h 482400"/>
                <a:gd name="connsiteX42" fmla="*/ 240568 w 388600"/>
                <a:gd name="connsiteY42" fmla="*/ 339435 h 482400"/>
                <a:gd name="connsiteX43" fmla="*/ 224566 w 388600"/>
                <a:gd name="connsiteY43" fmla="*/ 371539 h 482400"/>
                <a:gd name="connsiteX44" fmla="*/ 246249 w 388600"/>
                <a:gd name="connsiteY44" fmla="*/ 407230 h 482400"/>
                <a:gd name="connsiteX45" fmla="*/ 330205 w 388600"/>
                <a:gd name="connsiteY45" fmla="*/ 478739 h 482400"/>
                <a:gd name="connsiteX46" fmla="*/ 273026 w 388600"/>
                <a:gd name="connsiteY46" fmla="*/ 478739 h 482400"/>
                <a:gd name="connsiteX47" fmla="*/ 273141 w 388600"/>
                <a:gd name="connsiteY47" fmla="*/ 478739 h 482400"/>
                <a:gd name="connsiteX48" fmla="*/ 330091 w 388600"/>
                <a:gd name="connsiteY48" fmla="*/ 478739 h 482400"/>
                <a:gd name="connsiteX49" fmla="*/ 330205 w 388600"/>
                <a:gd name="connsiteY49" fmla="*/ 478739 h 482400"/>
                <a:gd name="connsiteX50" fmla="*/ 383147 w 388600"/>
                <a:gd name="connsiteY50" fmla="*/ 339222 h 482400"/>
                <a:gd name="connsiteX51" fmla="*/ 382763 w 388600"/>
                <a:gd name="connsiteY51" fmla="*/ 339435 h 482400"/>
                <a:gd name="connsiteX52" fmla="*/ 382801 w 388600"/>
                <a:gd name="connsiteY52" fmla="*/ 339463 h 482400"/>
                <a:gd name="connsiteX53" fmla="*/ 383147 w 388600"/>
                <a:gd name="connsiteY53" fmla="*/ 339222 h 482400"/>
                <a:gd name="connsiteX54" fmla="*/ 381449 w 388600"/>
                <a:gd name="connsiteY54" fmla="*/ 262255 h 482400"/>
                <a:gd name="connsiteX55" fmla="*/ 382804 w 388600"/>
                <a:gd name="connsiteY55" fmla="*/ 262966 h 482400"/>
                <a:gd name="connsiteX56" fmla="*/ 381866 w 388600"/>
                <a:gd name="connsiteY56" fmla="*/ 261935 h 482400"/>
                <a:gd name="connsiteX57" fmla="*/ 381603 w 388600"/>
                <a:gd name="connsiteY57" fmla="*/ 262137 h 482400"/>
                <a:gd name="connsiteX58" fmla="*/ 381449 w 388600"/>
                <a:gd name="connsiteY58" fmla="*/ 262255 h 482400"/>
                <a:gd name="connsiteX59" fmla="*/ 355216 w 388600"/>
                <a:gd name="connsiteY59" fmla="*/ 200689 h 482400"/>
                <a:gd name="connsiteX60" fmla="*/ 382016 w 388600"/>
                <a:gd name="connsiteY60" fmla="*/ 227489 h 482400"/>
                <a:gd name="connsiteX61" fmla="*/ 355216 w 388600"/>
                <a:gd name="connsiteY61" fmla="*/ 254289 h 482400"/>
                <a:gd name="connsiteX62" fmla="*/ 261416 w 388600"/>
                <a:gd name="connsiteY62" fmla="*/ 254289 h 482400"/>
                <a:gd name="connsiteX63" fmla="*/ 234616 w 388600"/>
                <a:gd name="connsiteY63" fmla="*/ 227489 h 482400"/>
                <a:gd name="connsiteX64" fmla="*/ 261416 w 388600"/>
                <a:gd name="connsiteY64" fmla="*/ 200689 h 482400"/>
                <a:gd name="connsiteX65" fmla="*/ 355216 w 388600"/>
                <a:gd name="connsiteY65" fmla="*/ 200689 h 482400"/>
                <a:gd name="connsiteX66" fmla="*/ 361916 w 388600"/>
                <a:gd name="connsiteY66" fmla="*/ 274389 h 482400"/>
                <a:gd name="connsiteX67" fmla="*/ 261416 w 388600"/>
                <a:gd name="connsiteY67" fmla="*/ 274389 h 482400"/>
                <a:gd name="connsiteX68" fmla="*/ 234616 w 388600"/>
                <a:gd name="connsiteY68" fmla="*/ 301189 h 482400"/>
                <a:gd name="connsiteX69" fmla="*/ 261416 w 388600"/>
                <a:gd name="connsiteY69" fmla="*/ 327989 h 482400"/>
                <a:gd name="connsiteX70" fmla="*/ 361916 w 388600"/>
                <a:gd name="connsiteY70" fmla="*/ 327989 h 482400"/>
                <a:gd name="connsiteX71" fmla="*/ 388716 w 388600"/>
                <a:gd name="connsiteY71" fmla="*/ 301189 h 482400"/>
                <a:gd name="connsiteX72" fmla="*/ 361916 w 388600"/>
                <a:gd name="connsiteY72" fmla="*/ 274389 h 482400"/>
                <a:gd name="connsiteX73" fmla="*/ 264766 w 388600"/>
                <a:gd name="connsiteY73" fmla="*/ 348089 h 482400"/>
                <a:gd name="connsiteX74" fmla="*/ 358566 w 388600"/>
                <a:gd name="connsiteY74" fmla="*/ 348089 h 482400"/>
                <a:gd name="connsiteX75" fmla="*/ 382016 w 388600"/>
                <a:gd name="connsiteY75" fmla="*/ 371539 h 482400"/>
                <a:gd name="connsiteX76" fmla="*/ 358566 w 388600"/>
                <a:gd name="connsiteY76" fmla="*/ 394989 h 482400"/>
                <a:gd name="connsiteX77" fmla="*/ 264766 w 388600"/>
                <a:gd name="connsiteY77" fmla="*/ 394989 h 482400"/>
                <a:gd name="connsiteX78" fmla="*/ 241316 w 388600"/>
                <a:gd name="connsiteY78" fmla="*/ 371539 h 482400"/>
                <a:gd name="connsiteX79" fmla="*/ 264766 w 388600"/>
                <a:gd name="connsiteY79" fmla="*/ 348089 h 482400"/>
                <a:gd name="connsiteX80" fmla="*/ 338466 w 388600"/>
                <a:gd name="connsiteY80" fmla="*/ 415089 h 482400"/>
                <a:gd name="connsiteX81" fmla="*/ 271466 w 388600"/>
                <a:gd name="connsiteY81" fmla="*/ 415089 h 482400"/>
                <a:gd name="connsiteX82" fmla="*/ 248016 w 388600"/>
                <a:gd name="connsiteY82" fmla="*/ 438539 h 482400"/>
                <a:gd name="connsiteX83" fmla="*/ 271466 w 388600"/>
                <a:gd name="connsiteY83" fmla="*/ 461989 h 482400"/>
                <a:gd name="connsiteX84" fmla="*/ 338466 w 388600"/>
                <a:gd name="connsiteY84" fmla="*/ 461989 h 482400"/>
                <a:gd name="connsiteX85" fmla="*/ 361916 w 388600"/>
                <a:gd name="connsiteY85" fmla="*/ 438539 h 482400"/>
                <a:gd name="connsiteX86" fmla="*/ 338466 w 388600"/>
                <a:gd name="connsiteY86" fmla="*/ 415089 h 48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88600" h="482400">
                  <a:moveTo>
                    <a:pt x="246249" y="407230"/>
                  </a:moveTo>
                  <a:cubicBezTo>
                    <a:pt x="237111" y="414599"/>
                    <a:pt x="231266" y="425886"/>
                    <a:pt x="231266" y="438539"/>
                  </a:cubicBezTo>
                  <a:cubicBezTo>
                    <a:pt x="231266" y="460741"/>
                    <a:pt x="249264" y="478739"/>
                    <a:pt x="271466" y="478739"/>
                  </a:cubicBezTo>
                  <a:lnTo>
                    <a:pt x="271598" y="478739"/>
                  </a:lnTo>
                  <a:lnTo>
                    <a:pt x="168520" y="481452"/>
                  </a:lnTo>
                  <a:cubicBezTo>
                    <a:pt x="151465" y="481901"/>
                    <a:pt x="134451" y="479532"/>
                    <a:pt x="118166" y="474444"/>
                  </a:cubicBezTo>
                  <a:cubicBezTo>
                    <a:pt x="96614" y="467709"/>
                    <a:pt x="76792" y="456350"/>
                    <a:pt x="60084" y="441161"/>
                  </a:cubicBezTo>
                  <a:lnTo>
                    <a:pt x="57953" y="439223"/>
                  </a:lnTo>
                  <a:cubicBezTo>
                    <a:pt x="50167" y="432146"/>
                    <a:pt x="43071" y="424346"/>
                    <a:pt x="36758" y="415929"/>
                  </a:cubicBezTo>
                  <a:lnTo>
                    <a:pt x="33738" y="411902"/>
                  </a:lnTo>
                  <a:cubicBezTo>
                    <a:pt x="14088" y="385702"/>
                    <a:pt x="3466" y="353836"/>
                    <a:pt x="3466" y="321086"/>
                  </a:cubicBezTo>
                  <a:lnTo>
                    <a:pt x="3466" y="310152"/>
                  </a:lnTo>
                  <a:cubicBezTo>
                    <a:pt x="3466" y="289290"/>
                    <a:pt x="9255" y="268837"/>
                    <a:pt x="20188" y="251070"/>
                  </a:cubicBezTo>
                  <a:cubicBezTo>
                    <a:pt x="28255" y="237962"/>
                    <a:pt x="37702" y="225757"/>
                    <a:pt x="48370" y="214663"/>
                  </a:cubicBezTo>
                  <a:lnTo>
                    <a:pt x="106262" y="154456"/>
                  </a:lnTo>
                  <a:cubicBezTo>
                    <a:pt x="112280" y="148197"/>
                    <a:pt x="116956" y="140775"/>
                    <a:pt x="120005" y="132645"/>
                  </a:cubicBezTo>
                  <a:cubicBezTo>
                    <a:pt x="122690" y="125484"/>
                    <a:pt x="124066" y="117899"/>
                    <a:pt x="124066" y="110252"/>
                  </a:cubicBezTo>
                  <a:lnTo>
                    <a:pt x="124066" y="105960"/>
                  </a:lnTo>
                  <a:cubicBezTo>
                    <a:pt x="124066" y="96562"/>
                    <a:pt x="122550" y="87224"/>
                    <a:pt x="119578" y="78308"/>
                  </a:cubicBezTo>
                  <a:lnTo>
                    <a:pt x="114531" y="63167"/>
                  </a:lnTo>
                  <a:lnTo>
                    <a:pt x="114443" y="62902"/>
                  </a:lnTo>
                  <a:lnTo>
                    <a:pt x="114370" y="62633"/>
                  </a:lnTo>
                  <a:lnTo>
                    <a:pt x="110538" y="48586"/>
                  </a:lnTo>
                  <a:cubicBezTo>
                    <a:pt x="105648" y="30654"/>
                    <a:pt x="115326" y="11969"/>
                    <a:pt x="132794" y="5617"/>
                  </a:cubicBezTo>
                  <a:cubicBezTo>
                    <a:pt x="145311" y="1065"/>
                    <a:pt x="159320" y="3855"/>
                    <a:pt x="169138" y="12855"/>
                  </a:cubicBezTo>
                  <a:lnTo>
                    <a:pt x="185826" y="28153"/>
                  </a:lnTo>
                  <a:cubicBezTo>
                    <a:pt x="194975" y="36539"/>
                    <a:pt x="201836" y="47119"/>
                    <a:pt x="205761" y="58894"/>
                  </a:cubicBezTo>
                  <a:lnTo>
                    <a:pt x="206909" y="62339"/>
                  </a:lnTo>
                  <a:cubicBezTo>
                    <a:pt x="212144" y="78045"/>
                    <a:pt x="212792" y="94918"/>
                    <a:pt x="208777" y="110979"/>
                  </a:cubicBezTo>
                  <a:lnTo>
                    <a:pt x="205991" y="122123"/>
                  </a:lnTo>
                  <a:cubicBezTo>
                    <a:pt x="204918" y="126418"/>
                    <a:pt x="204219" y="130799"/>
                    <a:pt x="203903" y="135215"/>
                  </a:cubicBezTo>
                  <a:lnTo>
                    <a:pt x="202121" y="160177"/>
                  </a:lnTo>
                  <a:cubicBezTo>
                    <a:pt x="201832" y="164215"/>
                    <a:pt x="202684" y="168205"/>
                    <a:pt x="204516" y="171719"/>
                  </a:cubicBezTo>
                  <a:cubicBezTo>
                    <a:pt x="204594" y="171867"/>
                    <a:pt x="204691" y="172004"/>
                    <a:pt x="204805" y="172128"/>
                  </a:cubicBezTo>
                  <a:lnTo>
                    <a:pt x="211682" y="179630"/>
                  </a:lnTo>
                  <a:cubicBezTo>
                    <a:pt x="211795" y="179754"/>
                    <a:pt x="211923" y="179863"/>
                    <a:pt x="212065" y="179953"/>
                  </a:cubicBezTo>
                  <a:cubicBezTo>
                    <a:pt x="214181" y="181303"/>
                    <a:pt x="216526" y="182279"/>
                    <a:pt x="219000" y="182829"/>
                  </a:cubicBezTo>
                  <a:lnTo>
                    <a:pt x="240146" y="187528"/>
                  </a:lnTo>
                  <a:cubicBezTo>
                    <a:pt x="240936" y="187704"/>
                    <a:pt x="241683" y="187968"/>
                    <a:pt x="242381" y="188308"/>
                  </a:cubicBezTo>
                  <a:cubicBezTo>
                    <a:pt x="227867" y="195372"/>
                    <a:pt x="217866" y="210263"/>
                    <a:pt x="217866" y="227489"/>
                  </a:cubicBezTo>
                  <a:cubicBezTo>
                    <a:pt x="217866" y="243005"/>
                    <a:pt x="225979" y="256625"/>
                    <a:pt x="238195" y="264339"/>
                  </a:cubicBezTo>
                  <a:cubicBezTo>
                    <a:pt x="225979" y="272053"/>
                    <a:pt x="217866" y="285673"/>
                    <a:pt x="217866" y="301189"/>
                  </a:cubicBezTo>
                  <a:cubicBezTo>
                    <a:pt x="217866" y="317688"/>
                    <a:pt x="227041" y="332045"/>
                    <a:pt x="240568" y="339435"/>
                  </a:cubicBezTo>
                  <a:cubicBezTo>
                    <a:pt x="230848" y="346772"/>
                    <a:pt x="224566" y="358422"/>
                    <a:pt x="224566" y="371539"/>
                  </a:cubicBezTo>
                  <a:cubicBezTo>
                    <a:pt x="224566" y="387063"/>
                    <a:pt x="233365" y="400532"/>
                    <a:pt x="246249" y="407230"/>
                  </a:cubicBezTo>
                  <a:close/>
                  <a:moveTo>
                    <a:pt x="330205" y="478739"/>
                  </a:moveTo>
                  <a:lnTo>
                    <a:pt x="273026" y="478739"/>
                  </a:lnTo>
                  <a:cubicBezTo>
                    <a:pt x="273064" y="478739"/>
                    <a:pt x="273102" y="478739"/>
                    <a:pt x="273141" y="478739"/>
                  </a:cubicBezTo>
                  <a:lnTo>
                    <a:pt x="330091" y="478739"/>
                  </a:lnTo>
                  <a:cubicBezTo>
                    <a:pt x="330129" y="478739"/>
                    <a:pt x="330167" y="478739"/>
                    <a:pt x="330205" y="478739"/>
                  </a:cubicBezTo>
                  <a:close/>
                  <a:moveTo>
                    <a:pt x="383147" y="339222"/>
                  </a:moveTo>
                  <a:cubicBezTo>
                    <a:pt x="383019" y="339293"/>
                    <a:pt x="382891" y="339364"/>
                    <a:pt x="382763" y="339435"/>
                  </a:cubicBezTo>
                  <a:lnTo>
                    <a:pt x="382801" y="339463"/>
                  </a:lnTo>
                  <a:cubicBezTo>
                    <a:pt x="382906" y="339373"/>
                    <a:pt x="383022" y="339293"/>
                    <a:pt x="383147" y="339222"/>
                  </a:cubicBezTo>
                  <a:close/>
                  <a:moveTo>
                    <a:pt x="381449" y="262255"/>
                  </a:moveTo>
                  <a:cubicBezTo>
                    <a:pt x="381905" y="262484"/>
                    <a:pt x="382357" y="262722"/>
                    <a:pt x="382804" y="262966"/>
                  </a:cubicBezTo>
                  <a:cubicBezTo>
                    <a:pt x="382369" y="262726"/>
                    <a:pt x="382051" y="262357"/>
                    <a:pt x="381866" y="261935"/>
                  </a:cubicBezTo>
                  <a:lnTo>
                    <a:pt x="381603" y="262137"/>
                  </a:lnTo>
                  <a:lnTo>
                    <a:pt x="381449" y="262255"/>
                  </a:lnTo>
                  <a:close/>
                  <a:moveTo>
                    <a:pt x="355216" y="200689"/>
                  </a:moveTo>
                  <a:cubicBezTo>
                    <a:pt x="370016" y="200689"/>
                    <a:pt x="382016" y="212688"/>
                    <a:pt x="382016" y="227489"/>
                  </a:cubicBezTo>
                  <a:cubicBezTo>
                    <a:pt x="382016" y="242290"/>
                    <a:pt x="370016" y="254289"/>
                    <a:pt x="355216" y="254289"/>
                  </a:cubicBezTo>
                  <a:lnTo>
                    <a:pt x="261416" y="254289"/>
                  </a:lnTo>
                  <a:cubicBezTo>
                    <a:pt x="246615" y="254289"/>
                    <a:pt x="234616" y="242290"/>
                    <a:pt x="234616" y="227489"/>
                  </a:cubicBezTo>
                  <a:cubicBezTo>
                    <a:pt x="234616" y="212688"/>
                    <a:pt x="246615" y="200689"/>
                    <a:pt x="261416" y="200689"/>
                  </a:cubicBezTo>
                  <a:lnTo>
                    <a:pt x="355216" y="200689"/>
                  </a:lnTo>
                  <a:close/>
                  <a:moveTo>
                    <a:pt x="361916" y="274389"/>
                  </a:moveTo>
                  <a:lnTo>
                    <a:pt x="261416" y="274389"/>
                  </a:lnTo>
                  <a:cubicBezTo>
                    <a:pt x="246615" y="274389"/>
                    <a:pt x="234616" y="286388"/>
                    <a:pt x="234616" y="301189"/>
                  </a:cubicBezTo>
                  <a:cubicBezTo>
                    <a:pt x="234616" y="315991"/>
                    <a:pt x="246615" y="327989"/>
                    <a:pt x="261416" y="327989"/>
                  </a:cubicBezTo>
                  <a:lnTo>
                    <a:pt x="361916" y="327989"/>
                  </a:lnTo>
                  <a:cubicBezTo>
                    <a:pt x="376716" y="327989"/>
                    <a:pt x="388716" y="315991"/>
                    <a:pt x="388716" y="301189"/>
                  </a:cubicBezTo>
                  <a:cubicBezTo>
                    <a:pt x="388716" y="286388"/>
                    <a:pt x="376716" y="274389"/>
                    <a:pt x="361916" y="274389"/>
                  </a:cubicBezTo>
                  <a:close/>
                  <a:moveTo>
                    <a:pt x="264766" y="348089"/>
                  </a:moveTo>
                  <a:lnTo>
                    <a:pt x="358566" y="348089"/>
                  </a:lnTo>
                  <a:cubicBezTo>
                    <a:pt x="371517" y="348089"/>
                    <a:pt x="382016" y="358588"/>
                    <a:pt x="382016" y="371539"/>
                  </a:cubicBezTo>
                  <a:cubicBezTo>
                    <a:pt x="382016" y="384490"/>
                    <a:pt x="371517" y="394989"/>
                    <a:pt x="358566" y="394989"/>
                  </a:cubicBezTo>
                  <a:lnTo>
                    <a:pt x="264766" y="394989"/>
                  </a:lnTo>
                  <a:cubicBezTo>
                    <a:pt x="251814" y="394989"/>
                    <a:pt x="241316" y="384490"/>
                    <a:pt x="241316" y="371539"/>
                  </a:cubicBezTo>
                  <a:cubicBezTo>
                    <a:pt x="241316" y="358588"/>
                    <a:pt x="251814" y="348089"/>
                    <a:pt x="264766" y="348089"/>
                  </a:cubicBezTo>
                  <a:close/>
                  <a:moveTo>
                    <a:pt x="338466" y="415089"/>
                  </a:moveTo>
                  <a:lnTo>
                    <a:pt x="271466" y="415089"/>
                  </a:lnTo>
                  <a:cubicBezTo>
                    <a:pt x="258514" y="415089"/>
                    <a:pt x="248016" y="425588"/>
                    <a:pt x="248016" y="438539"/>
                  </a:cubicBezTo>
                  <a:cubicBezTo>
                    <a:pt x="248016" y="451490"/>
                    <a:pt x="258514" y="461989"/>
                    <a:pt x="271466" y="461989"/>
                  </a:cubicBezTo>
                  <a:lnTo>
                    <a:pt x="338466" y="461989"/>
                  </a:lnTo>
                  <a:cubicBezTo>
                    <a:pt x="351417" y="461989"/>
                    <a:pt x="361916" y="451490"/>
                    <a:pt x="361916" y="438539"/>
                  </a:cubicBezTo>
                  <a:cubicBezTo>
                    <a:pt x="361916" y="425588"/>
                    <a:pt x="351417" y="415089"/>
                    <a:pt x="338466" y="415089"/>
                  </a:cubicBezTo>
                  <a:close/>
                </a:path>
              </a:pathLst>
            </a:custGeom>
            <a:solidFill>
              <a:srgbClr val="180033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8552B3B9-D8B0-47DE-960D-74099A126F36}"/>
              </a:ext>
            </a:extLst>
          </p:cNvPr>
          <p:cNvGrpSpPr/>
          <p:nvPr/>
        </p:nvGrpSpPr>
        <p:grpSpPr>
          <a:xfrm>
            <a:off x="6672064" y="4186144"/>
            <a:ext cx="3847322" cy="1691128"/>
            <a:chOff x="4834336" y="4089789"/>
            <a:chExt cx="3847322" cy="1691128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3C9FB632-54C0-4816-8E8B-6E5B33A20318}"/>
                </a:ext>
              </a:extLst>
            </p:cNvPr>
            <p:cNvSpPr/>
            <p:nvPr/>
          </p:nvSpPr>
          <p:spPr bwMode="auto">
            <a:xfrm>
              <a:off x="5760293" y="4340757"/>
              <a:ext cx="278373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АДРЕСНОСТЬ </a:t>
              </a:r>
              <a:b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НАКОПЛЕНИЙ</a:t>
              </a: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1F50FD1C-B27D-42B8-8E85-4AC340AB77F0}"/>
                </a:ext>
              </a:extLst>
            </p:cNvPr>
            <p:cNvSpPr/>
            <p:nvPr/>
          </p:nvSpPr>
          <p:spPr>
            <a:xfrm>
              <a:off x="4834336" y="5042253"/>
              <a:ext cx="384732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Страховая выплата осуществляется </a:t>
              </a:r>
              <a:b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только лицам, указанным в Договоре страхования</a:t>
              </a:r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AEC15E16-E779-4211-A698-52B9C7B9EC1D}"/>
                </a:ext>
              </a:extLst>
            </p:cNvPr>
            <p:cNvSpPr/>
            <p:nvPr/>
          </p:nvSpPr>
          <p:spPr>
            <a:xfrm>
              <a:off x="4834336" y="4089789"/>
              <a:ext cx="900742" cy="8456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Рисунок 60">
              <a:extLst>
                <a:ext uri="{FF2B5EF4-FFF2-40B4-BE49-F238E27FC236}">
                  <a16:creationId xmlns:a16="http://schemas.microsoft.com/office/drawing/2014/main" id="{D5CDE5B5-9A80-9743-BCC9-611FCA4CF5BD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043997" y="4271896"/>
              <a:ext cx="481421" cy="481422"/>
            </a:xfrm>
            <a:custGeom>
              <a:avLst/>
              <a:gdLst>
                <a:gd name="connsiteX0" fmla="*/ 224186 w 481421"/>
                <a:gd name="connsiteY0" fmla="*/ 281385 h 481422"/>
                <a:gd name="connsiteX1" fmla="*/ 248837 w 481421"/>
                <a:gd name="connsiteY1" fmla="*/ 294182 h 481422"/>
                <a:gd name="connsiteX2" fmla="*/ 319222 w 481421"/>
                <a:gd name="connsiteY2" fmla="*/ 302971 h 481422"/>
                <a:gd name="connsiteX3" fmla="*/ 323457 w 481421"/>
                <a:gd name="connsiteY3" fmla="*/ 303283 h 481422"/>
                <a:gd name="connsiteX4" fmla="*/ 345381 w 481421"/>
                <a:gd name="connsiteY4" fmla="*/ 321655 h 481422"/>
                <a:gd name="connsiteX5" fmla="*/ 347795 w 481421"/>
                <a:gd name="connsiteY5" fmla="*/ 329891 h 481422"/>
                <a:gd name="connsiteX6" fmla="*/ 348003 w 481421"/>
                <a:gd name="connsiteY6" fmla="*/ 331609 h 481422"/>
                <a:gd name="connsiteX7" fmla="*/ 434347 w 481421"/>
                <a:gd name="connsiteY7" fmla="*/ 286648 h 481422"/>
                <a:gd name="connsiteX8" fmla="*/ 470350 w 481421"/>
                <a:gd name="connsiteY8" fmla="*/ 290070 h 481422"/>
                <a:gd name="connsiteX9" fmla="*/ 480817 w 481421"/>
                <a:gd name="connsiteY9" fmla="*/ 307707 h 481422"/>
                <a:gd name="connsiteX10" fmla="*/ 466973 w 481421"/>
                <a:gd name="connsiteY10" fmla="*/ 341491 h 481422"/>
                <a:gd name="connsiteX11" fmla="*/ 465743 w 481421"/>
                <a:gd name="connsiteY11" fmla="*/ 342291 h 481422"/>
                <a:gd name="connsiteX12" fmla="*/ 329683 w 481421"/>
                <a:gd name="connsiteY12" fmla="*/ 425571 h 481422"/>
                <a:gd name="connsiteX13" fmla="*/ 276057 w 481421"/>
                <a:gd name="connsiteY13" fmla="*/ 441679 h 481422"/>
                <a:gd name="connsiteX14" fmla="*/ 273064 w 481421"/>
                <a:gd name="connsiteY14" fmla="*/ 441731 h 481422"/>
                <a:gd name="connsiteX15" fmla="*/ 136060 w 481421"/>
                <a:gd name="connsiteY15" fmla="*/ 441731 h 481422"/>
                <a:gd name="connsiteX16" fmla="*/ 136060 w 481421"/>
                <a:gd name="connsiteY16" fmla="*/ 449837 h 481422"/>
                <a:gd name="connsiteX17" fmla="*/ 106061 w 481421"/>
                <a:gd name="connsiteY17" fmla="*/ 481390 h 481422"/>
                <a:gd name="connsiteX18" fmla="*/ 104662 w 481421"/>
                <a:gd name="connsiteY18" fmla="*/ 481422 h 481422"/>
                <a:gd name="connsiteX19" fmla="*/ 31398 w 481421"/>
                <a:gd name="connsiteY19" fmla="*/ 481422 h 481422"/>
                <a:gd name="connsiteX20" fmla="*/ 31 w 481421"/>
                <a:gd name="connsiteY20" fmla="*/ 451242 h 481422"/>
                <a:gd name="connsiteX21" fmla="*/ 0 w 481421"/>
                <a:gd name="connsiteY21" fmla="*/ 449837 h 481422"/>
                <a:gd name="connsiteX22" fmla="*/ 0 w 481421"/>
                <a:gd name="connsiteY22" fmla="*/ 312970 h 481422"/>
                <a:gd name="connsiteX23" fmla="*/ 30000 w 481421"/>
                <a:gd name="connsiteY23" fmla="*/ 281417 h 481422"/>
                <a:gd name="connsiteX24" fmla="*/ 31398 w 481421"/>
                <a:gd name="connsiteY24" fmla="*/ 281385 h 481422"/>
                <a:gd name="connsiteX25" fmla="*/ 104662 w 481421"/>
                <a:gd name="connsiteY25" fmla="*/ 281385 h 481422"/>
                <a:gd name="connsiteX26" fmla="*/ 127792 w 481421"/>
                <a:gd name="connsiteY26" fmla="*/ 291918 h 481422"/>
                <a:gd name="connsiteX27" fmla="*/ 224186 w 481421"/>
                <a:gd name="connsiteY27" fmla="*/ 281385 h 481422"/>
                <a:gd name="connsiteX28" fmla="*/ 136728 w 481421"/>
                <a:gd name="connsiteY28" fmla="*/ 311012 h 481422"/>
                <a:gd name="connsiteX29" fmla="*/ 136060 w 481421"/>
                <a:gd name="connsiteY29" fmla="*/ 311448 h 481422"/>
                <a:gd name="connsiteX30" fmla="*/ 136060 w 481421"/>
                <a:gd name="connsiteY30" fmla="*/ 420835 h 481422"/>
                <a:gd name="connsiteX31" fmla="*/ 273064 w 481421"/>
                <a:gd name="connsiteY31" fmla="*/ 420835 h 481422"/>
                <a:gd name="connsiteX32" fmla="*/ 316398 w 481421"/>
                <a:gd name="connsiteY32" fmla="*/ 409183 h 481422"/>
                <a:gd name="connsiteX33" fmla="*/ 318851 w 481421"/>
                <a:gd name="connsiteY33" fmla="*/ 407726 h 481422"/>
                <a:gd name="connsiteX34" fmla="*/ 454963 w 481421"/>
                <a:gd name="connsiteY34" fmla="*/ 324290 h 481422"/>
                <a:gd name="connsiteX35" fmla="*/ 460513 w 481421"/>
                <a:gd name="connsiteY35" fmla="*/ 312079 h 481422"/>
                <a:gd name="connsiteX36" fmla="*/ 456798 w 481421"/>
                <a:gd name="connsiteY36" fmla="*/ 306022 h 481422"/>
                <a:gd name="connsiteX37" fmla="*/ 444808 w 481421"/>
                <a:gd name="connsiteY37" fmla="*/ 304649 h 481422"/>
                <a:gd name="connsiteX38" fmla="*/ 443923 w 481421"/>
                <a:gd name="connsiteY38" fmla="*/ 305131 h 481422"/>
                <a:gd name="connsiteX39" fmla="*/ 339839 w 481421"/>
                <a:gd name="connsiteY39" fmla="*/ 359713 h 481422"/>
                <a:gd name="connsiteX40" fmla="*/ 256110 w 481421"/>
                <a:gd name="connsiteY40" fmla="*/ 383772 h 481422"/>
                <a:gd name="connsiteX41" fmla="*/ 245642 w 481421"/>
                <a:gd name="connsiteY41" fmla="*/ 373245 h 481422"/>
                <a:gd name="connsiteX42" fmla="*/ 256110 w 481421"/>
                <a:gd name="connsiteY42" fmla="*/ 362719 h 481422"/>
                <a:gd name="connsiteX43" fmla="*/ 325292 w 481421"/>
                <a:gd name="connsiteY43" fmla="*/ 344399 h 481422"/>
                <a:gd name="connsiteX44" fmla="*/ 326391 w 481421"/>
                <a:gd name="connsiteY44" fmla="*/ 330711 h 481422"/>
                <a:gd name="connsiteX45" fmla="*/ 319274 w 481421"/>
                <a:gd name="connsiteY45" fmla="*/ 324186 h 481422"/>
                <a:gd name="connsiteX46" fmla="*/ 238996 w 481421"/>
                <a:gd name="connsiteY46" fmla="*/ 312710 h 481422"/>
                <a:gd name="connsiteX47" fmla="*/ 215289 w 481421"/>
                <a:gd name="connsiteY47" fmla="*/ 300499 h 481422"/>
                <a:gd name="connsiteX48" fmla="*/ 136728 w 481421"/>
                <a:gd name="connsiteY48" fmla="*/ 311012 h 481422"/>
                <a:gd name="connsiteX49" fmla="*/ 276492 w 481421"/>
                <a:gd name="connsiteY49" fmla="*/ 0 h 481422"/>
                <a:gd name="connsiteX50" fmla="*/ 396848 w 481421"/>
                <a:gd name="connsiteY50" fmla="*/ 120356 h 481422"/>
                <a:gd name="connsiteX51" fmla="*/ 276492 w 481421"/>
                <a:gd name="connsiteY51" fmla="*/ 240711 h 481422"/>
                <a:gd name="connsiteX52" fmla="*/ 156137 w 481421"/>
                <a:gd name="connsiteY52" fmla="*/ 120356 h 481422"/>
                <a:gd name="connsiteX53" fmla="*/ 276492 w 481421"/>
                <a:gd name="connsiteY53" fmla="*/ 0 h 481422"/>
                <a:gd name="connsiteX54" fmla="*/ 271203 w 481421"/>
                <a:gd name="connsiteY54" fmla="*/ 39034 h 481422"/>
                <a:gd name="connsiteX55" fmla="*/ 263013 w 481421"/>
                <a:gd name="connsiteY55" fmla="*/ 47747 h 481422"/>
                <a:gd name="connsiteX56" fmla="*/ 263013 w 481421"/>
                <a:gd name="connsiteY56" fmla="*/ 60297 h 481422"/>
                <a:gd name="connsiteX57" fmla="*/ 233793 w 481421"/>
                <a:gd name="connsiteY57" fmla="*/ 95808 h 481422"/>
                <a:gd name="connsiteX58" fmla="*/ 242500 w 481421"/>
                <a:gd name="connsiteY58" fmla="*/ 119741 h 481422"/>
                <a:gd name="connsiteX59" fmla="*/ 264353 w 481421"/>
                <a:gd name="connsiteY59" fmla="*/ 129651 h 481422"/>
                <a:gd name="connsiteX60" fmla="*/ 276993 w 481421"/>
                <a:gd name="connsiteY60" fmla="*/ 131576 h 481422"/>
                <a:gd name="connsiteX61" fmla="*/ 287266 w 481421"/>
                <a:gd name="connsiteY61" fmla="*/ 135625 h 481422"/>
                <a:gd name="connsiteX62" fmla="*/ 290636 w 481421"/>
                <a:gd name="connsiteY62" fmla="*/ 145392 h 481422"/>
                <a:gd name="connsiteX63" fmla="*/ 271203 w 481421"/>
                <a:gd name="connsiteY63" fmla="*/ 159976 h 481422"/>
                <a:gd name="connsiteX64" fmla="*/ 245694 w 481421"/>
                <a:gd name="connsiteY64" fmla="*/ 149917 h 481422"/>
                <a:gd name="connsiteX65" fmla="*/ 243782 w 481421"/>
                <a:gd name="connsiteY65" fmla="*/ 147879 h 481422"/>
                <a:gd name="connsiteX66" fmla="*/ 243593 w 481421"/>
                <a:gd name="connsiteY66" fmla="*/ 148077 h 481422"/>
                <a:gd name="connsiteX67" fmla="*/ 238055 w 481421"/>
                <a:gd name="connsiteY67" fmla="*/ 146308 h 481422"/>
                <a:gd name="connsiteX68" fmla="*/ 227700 w 481421"/>
                <a:gd name="connsiteY68" fmla="*/ 157327 h 481422"/>
                <a:gd name="connsiteX69" fmla="*/ 229268 w 481421"/>
                <a:gd name="connsiteY69" fmla="*/ 163083 h 481422"/>
                <a:gd name="connsiteX70" fmla="*/ 229106 w 481421"/>
                <a:gd name="connsiteY70" fmla="*/ 163252 h 481422"/>
                <a:gd name="connsiteX71" fmla="*/ 230957 w 481421"/>
                <a:gd name="connsiteY71" fmla="*/ 165396 h 481422"/>
                <a:gd name="connsiteX72" fmla="*/ 263013 w 481421"/>
                <a:gd name="connsiteY72" fmla="*/ 180967 h 481422"/>
                <a:gd name="connsiteX73" fmla="*/ 263013 w 481421"/>
                <a:gd name="connsiteY73" fmla="*/ 192962 h 481422"/>
                <a:gd name="connsiteX74" fmla="*/ 271197 w 481421"/>
                <a:gd name="connsiteY74" fmla="*/ 201677 h 481422"/>
                <a:gd name="connsiteX75" fmla="*/ 279388 w 481421"/>
                <a:gd name="connsiteY75" fmla="*/ 192968 h 481422"/>
                <a:gd name="connsiteX76" fmla="*/ 279388 w 481421"/>
                <a:gd name="connsiteY76" fmla="*/ 180613 h 481422"/>
                <a:gd name="connsiteX77" fmla="*/ 312228 w 481421"/>
                <a:gd name="connsiteY77" fmla="*/ 144909 h 481422"/>
                <a:gd name="connsiteX78" fmla="*/ 302554 w 481421"/>
                <a:gd name="connsiteY78" fmla="*/ 119292 h 481422"/>
                <a:gd name="connsiteX79" fmla="*/ 281118 w 481421"/>
                <a:gd name="connsiteY79" fmla="*/ 110104 h 481422"/>
                <a:gd name="connsiteX80" fmla="*/ 268894 w 481421"/>
                <a:gd name="connsiteY80" fmla="*/ 108176 h 481422"/>
                <a:gd name="connsiteX81" fmla="*/ 258237 w 481421"/>
                <a:gd name="connsiteY81" fmla="*/ 103586 h 481422"/>
                <a:gd name="connsiteX82" fmla="*/ 255089 w 481421"/>
                <a:gd name="connsiteY82" fmla="*/ 95161 h 481422"/>
                <a:gd name="connsiteX83" fmla="*/ 271958 w 481421"/>
                <a:gd name="connsiteY83" fmla="*/ 80256 h 481422"/>
                <a:gd name="connsiteX84" fmla="*/ 293466 w 481421"/>
                <a:gd name="connsiteY84" fmla="*/ 88265 h 481422"/>
                <a:gd name="connsiteX85" fmla="*/ 300564 w 481421"/>
                <a:gd name="connsiteY85" fmla="*/ 91391 h 481422"/>
                <a:gd name="connsiteX86" fmla="*/ 310589 w 481421"/>
                <a:gd name="connsiteY86" fmla="*/ 80718 h 481422"/>
                <a:gd name="connsiteX87" fmla="*/ 307271 w 481421"/>
                <a:gd name="connsiteY87" fmla="*/ 72869 h 481422"/>
                <a:gd name="connsiteX88" fmla="*/ 279388 w 481421"/>
                <a:gd name="connsiteY88" fmla="*/ 59902 h 481422"/>
                <a:gd name="connsiteX89" fmla="*/ 279388 w 481421"/>
                <a:gd name="connsiteY89" fmla="*/ 47747 h 481422"/>
                <a:gd name="connsiteX90" fmla="*/ 271203 w 481421"/>
                <a:gd name="connsiteY90" fmla="*/ 39034 h 48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481421" h="481422">
                  <a:moveTo>
                    <a:pt x="224186" y="281385"/>
                  </a:moveTo>
                  <a:cubicBezTo>
                    <a:pt x="234600" y="286648"/>
                    <a:pt x="242500" y="290759"/>
                    <a:pt x="248837" y="294182"/>
                  </a:cubicBezTo>
                  <a:cubicBezTo>
                    <a:pt x="270553" y="305970"/>
                    <a:pt x="275107" y="308234"/>
                    <a:pt x="319222" y="302971"/>
                  </a:cubicBezTo>
                  <a:cubicBezTo>
                    <a:pt x="320640" y="302782"/>
                    <a:pt x="322084" y="302893"/>
                    <a:pt x="323457" y="303283"/>
                  </a:cubicBezTo>
                  <a:cubicBezTo>
                    <a:pt x="332969" y="306113"/>
                    <a:pt x="340905" y="312755"/>
                    <a:pt x="345381" y="321655"/>
                  </a:cubicBezTo>
                  <a:cubicBezTo>
                    <a:pt x="346565" y="324283"/>
                    <a:pt x="347372" y="327055"/>
                    <a:pt x="347795" y="329891"/>
                  </a:cubicBezTo>
                  <a:lnTo>
                    <a:pt x="348003" y="331609"/>
                  </a:lnTo>
                  <a:lnTo>
                    <a:pt x="434347" y="286648"/>
                  </a:lnTo>
                  <a:cubicBezTo>
                    <a:pt x="445914" y="280292"/>
                    <a:pt x="460168" y="281645"/>
                    <a:pt x="470350" y="290070"/>
                  </a:cubicBezTo>
                  <a:cubicBezTo>
                    <a:pt x="475697" y="294611"/>
                    <a:pt x="479379" y="300817"/>
                    <a:pt x="480817" y="307707"/>
                  </a:cubicBezTo>
                  <a:cubicBezTo>
                    <a:pt x="483335" y="320783"/>
                    <a:pt x="477844" y="334055"/>
                    <a:pt x="466973" y="341491"/>
                  </a:cubicBezTo>
                  <a:lnTo>
                    <a:pt x="465743" y="342291"/>
                  </a:lnTo>
                  <a:lnTo>
                    <a:pt x="329683" y="425571"/>
                  </a:lnTo>
                  <a:cubicBezTo>
                    <a:pt x="313490" y="435550"/>
                    <a:pt x="295008" y="441093"/>
                    <a:pt x="276057" y="441679"/>
                  </a:cubicBezTo>
                  <a:lnTo>
                    <a:pt x="273064" y="441731"/>
                  </a:lnTo>
                  <a:lnTo>
                    <a:pt x="136060" y="441731"/>
                  </a:lnTo>
                  <a:lnTo>
                    <a:pt x="136060" y="449837"/>
                  </a:lnTo>
                  <a:cubicBezTo>
                    <a:pt x="136060" y="466810"/>
                    <a:pt x="122752" y="480655"/>
                    <a:pt x="106061" y="481390"/>
                  </a:cubicBezTo>
                  <a:lnTo>
                    <a:pt x="104662" y="481422"/>
                  </a:lnTo>
                  <a:lnTo>
                    <a:pt x="31398" y="481422"/>
                  </a:lnTo>
                  <a:cubicBezTo>
                    <a:pt x="14527" y="481422"/>
                    <a:pt x="762" y="468033"/>
                    <a:pt x="31" y="451242"/>
                  </a:cubicBezTo>
                  <a:lnTo>
                    <a:pt x="0" y="449837"/>
                  </a:lnTo>
                  <a:lnTo>
                    <a:pt x="0" y="312970"/>
                  </a:lnTo>
                  <a:cubicBezTo>
                    <a:pt x="0" y="295997"/>
                    <a:pt x="13308" y="282152"/>
                    <a:pt x="30000" y="281417"/>
                  </a:cubicBezTo>
                  <a:lnTo>
                    <a:pt x="31398" y="281385"/>
                  </a:lnTo>
                  <a:lnTo>
                    <a:pt x="104662" y="281385"/>
                  </a:lnTo>
                  <a:cubicBezTo>
                    <a:pt x="113502" y="281463"/>
                    <a:pt x="121899" y="285288"/>
                    <a:pt x="127792" y="291918"/>
                  </a:cubicBezTo>
                  <a:cubicBezTo>
                    <a:pt x="144747" y="281385"/>
                    <a:pt x="183996" y="262278"/>
                    <a:pt x="224186" y="281385"/>
                  </a:cubicBezTo>
                  <a:close/>
                  <a:moveTo>
                    <a:pt x="136728" y="311012"/>
                  </a:moveTo>
                  <a:lnTo>
                    <a:pt x="136060" y="311448"/>
                  </a:lnTo>
                  <a:lnTo>
                    <a:pt x="136060" y="420835"/>
                  </a:lnTo>
                  <a:lnTo>
                    <a:pt x="273064" y="420835"/>
                  </a:lnTo>
                  <a:cubicBezTo>
                    <a:pt x="288281" y="420776"/>
                    <a:pt x="303211" y="416755"/>
                    <a:pt x="316398" y="409183"/>
                  </a:cubicBezTo>
                  <a:lnTo>
                    <a:pt x="318851" y="407726"/>
                  </a:lnTo>
                  <a:lnTo>
                    <a:pt x="454963" y="324290"/>
                  </a:lnTo>
                  <a:cubicBezTo>
                    <a:pt x="459127" y="321746"/>
                    <a:pt x="461326" y="316906"/>
                    <a:pt x="460513" y="312079"/>
                  </a:cubicBezTo>
                  <a:cubicBezTo>
                    <a:pt x="460012" y="309685"/>
                    <a:pt x="458698" y="307544"/>
                    <a:pt x="456798" y="306022"/>
                  </a:cubicBezTo>
                  <a:cubicBezTo>
                    <a:pt x="453370" y="303276"/>
                    <a:pt x="448705" y="302769"/>
                    <a:pt x="444808" y="304649"/>
                  </a:cubicBezTo>
                  <a:lnTo>
                    <a:pt x="443923" y="305131"/>
                  </a:lnTo>
                  <a:lnTo>
                    <a:pt x="339839" y="359713"/>
                  </a:lnTo>
                  <a:cubicBezTo>
                    <a:pt x="329371" y="367982"/>
                    <a:pt x="304148" y="383772"/>
                    <a:pt x="256110" y="383772"/>
                  </a:cubicBezTo>
                  <a:cubicBezTo>
                    <a:pt x="250327" y="383772"/>
                    <a:pt x="245642" y="379061"/>
                    <a:pt x="245642" y="373245"/>
                  </a:cubicBezTo>
                  <a:cubicBezTo>
                    <a:pt x="245642" y="367429"/>
                    <a:pt x="250327" y="362719"/>
                    <a:pt x="256110" y="362719"/>
                  </a:cubicBezTo>
                  <a:cubicBezTo>
                    <a:pt x="296771" y="362719"/>
                    <a:pt x="317596" y="350397"/>
                    <a:pt x="325292" y="344399"/>
                  </a:cubicBezTo>
                  <a:cubicBezTo>
                    <a:pt x="327432" y="340157"/>
                    <a:pt x="327829" y="335239"/>
                    <a:pt x="326391" y="330711"/>
                  </a:cubicBezTo>
                  <a:cubicBezTo>
                    <a:pt x="324856" y="327757"/>
                    <a:pt x="322338" y="325448"/>
                    <a:pt x="319274" y="324186"/>
                  </a:cubicBezTo>
                  <a:cubicBezTo>
                    <a:pt x="272856" y="329761"/>
                    <a:pt x="264008" y="326287"/>
                    <a:pt x="238996" y="312710"/>
                  </a:cubicBezTo>
                  <a:cubicBezTo>
                    <a:pt x="232559" y="309236"/>
                    <a:pt x="225233" y="305235"/>
                    <a:pt x="215289" y="300499"/>
                  </a:cubicBezTo>
                  <a:cubicBezTo>
                    <a:pt x="182584" y="284898"/>
                    <a:pt x="148719" y="303250"/>
                    <a:pt x="136728" y="311012"/>
                  </a:cubicBezTo>
                  <a:close/>
                  <a:moveTo>
                    <a:pt x="276492" y="0"/>
                  </a:moveTo>
                  <a:cubicBezTo>
                    <a:pt x="342961" y="0"/>
                    <a:pt x="396848" y="53885"/>
                    <a:pt x="396848" y="120356"/>
                  </a:cubicBezTo>
                  <a:cubicBezTo>
                    <a:pt x="396848" y="186826"/>
                    <a:pt x="342961" y="240711"/>
                    <a:pt x="276492" y="240711"/>
                  </a:cubicBezTo>
                  <a:cubicBezTo>
                    <a:pt x="210022" y="240711"/>
                    <a:pt x="156137" y="186826"/>
                    <a:pt x="156137" y="120356"/>
                  </a:cubicBezTo>
                  <a:cubicBezTo>
                    <a:pt x="156137" y="53885"/>
                    <a:pt x="210022" y="0"/>
                    <a:pt x="276492" y="0"/>
                  </a:cubicBezTo>
                  <a:close/>
                  <a:moveTo>
                    <a:pt x="271203" y="39034"/>
                  </a:moveTo>
                  <a:cubicBezTo>
                    <a:pt x="266682" y="39034"/>
                    <a:pt x="263013" y="42935"/>
                    <a:pt x="263013" y="47747"/>
                  </a:cubicBezTo>
                  <a:lnTo>
                    <a:pt x="263013" y="60297"/>
                  </a:lnTo>
                  <a:cubicBezTo>
                    <a:pt x="246078" y="62245"/>
                    <a:pt x="233371" y="77685"/>
                    <a:pt x="233793" y="95808"/>
                  </a:cubicBezTo>
                  <a:cubicBezTo>
                    <a:pt x="233362" y="104740"/>
                    <a:pt x="236527" y="113445"/>
                    <a:pt x="242500" y="119741"/>
                  </a:cubicBezTo>
                  <a:cubicBezTo>
                    <a:pt x="248655" y="125349"/>
                    <a:pt x="256286" y="128808"/>
                    <a:pt x="264353" y="129651"/>
                  </a:cubicBezTo>
                  <a:lnTo>
                    <a:pt x="276993" y="131576"/>
                  </a:lnTo>
                  <a:cubicBezTo>
                    <a:pt x="280760" y="131590"/>
                    <a:pt x="284403" y="133025"/>
                    <a:pt x="287266" y="135625"/>
                  </a:cubicBezTo>
                  <a:cubicBezTo>
                    <a:pt x="289627" y="138234"/>
                    <a:pt x="290851" y="141778"/>
                    <a:pt x="290636" y="145392"/>
                  </a:cubicBezTo>
                  <a:cubicBezTo>
                    <a:pt x="290636" y="158081"/>
                    <a:pt x="278464" y="159976"/>
                    <a:pt x="271203" y="159976"/>
                  </a:cubicBezTo>
                  <a:cubicBezTo>
                    <a:pt x="261731" y="160753"/>
                    <a:pt x="252408" y="157078"/>
                    <a:pt x="245694" y="149917"/>
                  </a:cubicBezTo>
                  <a:lnTo>
                    <a:pt x="243782" y="147879"/>
                  </a:lnTo>
                  <a:lnTo>
                    <a:pt x="243593" y="148077"/>
                  </a:lnTo>
                  <a:cubicBezTo>
                    <a:pt x="241947" y="146920"/>
                    <a:pt x="240024" y="146304"/>
                    <a:pt x="238055" y="146308"/>
                  </a:cubicBezTo>
                  <a:cubicBezTo>
                    <a:pt x="232339" y="146315"/>
                    <a:pt x="227706" y="151244"/>
                    <a:pt x="227700" y="157327"/>
                  </a:cubicBezTo>
                  <a:cubicBezTo>
                    <a:pt x="227696" y="159365"/>
                    <a:pt x="228241" y="161362"/>
                    <a:pt x="229268" y="163083"/>
                  </a:cubicBezTo>
                  <a:lnTo>
                    <a:pt x="229106" y="163252"/>
                  </a:lnTo>
                  <a:lnTo>
                    <a:pt x="230957" y="165396"/>
                  </a:lnTo>
                  <a:cubicBezTo>
                    <a:pt x="239418" y="174698"/>
                    <a:pt x="250866" y="180259"/>
                    <a:pt x="263013" y="180967"/>
                  </a:cubicBezTo>
                  <a:lnTo>
                    <a:pt x="263013" y="192962"/>
                  </a:lnTo>
                  <a:cubicBezTo>
                    <a:pt x="263013" y="197774"/>
                    <a:pt x="266675" y="201677"/>
                    <a:pt x="271197" y="201677"/>
                  </a:cubicBezTo>
                  <a:cubicBezTo>
                    <a:pt x="275718" y="201677"/>
                    <a:pt x="279388" y="197779"/>
                    <a:pt x="279388" y="192968"/>
                  </a:cubicBezTo>
                  <a:lnTo>
                    <a:pt x="279388" y="180613"/>
                  </a:lnTo>
                  <a:cubicBezTo>
                    <a:pt x="297577" y="180041"/>
                    <a:pt x="312079" y="164270"/>
                    <a:pt x="312228" y="144909"/>
                  </a:cubicBezTo>
                  <a:cubicBezTo>
                    <a:pt x="312716" y="135269"/>
                    <a:pt x="309171" y="125893"/>
                    <a:pt x="302554" y="119292"/>
                  </a:cubicBezTo>
                  <a:cubicBezTo>
                    <a:pt x="296471" y="113947"/>
                    <a:pt x="288983" y="110737"/>
                    <a:pt x="281118" y="110104"/>
                  </a:cubicBezTo>
                  <a:lnTo>
                    <a:pt x="268894" y="108176"/>
                  </a:lnTo>
                  <a:cubicBezTo>
                    <a:pt x="265016" y="107712"/>
                    <a:pt x="261328" y="106124"/>
                    <a:pt x="258237" y="103586"/>
                  </a:cubicBezTo>
                  <a:cubicBezTo>
                    <a:pt x="256065" y="101417"/>
                    <a:pt x="254907" y="98329"/>
                    <a:pt x="255089" y="95161"/>
                  </a:cubicBezTo>
                  <a:cubicBezTo>
                    <a:pt x="255089" y="85967"/>
                    <a:pt x="261555" y="80256"/>
                    <a:pt x="271958" y="80256"/>
                  </a:cubicBezTo>
                  <a:cubicBezTo>
                    <a:pt x="279856" y="79675"/>
                    <a:pt x="287630" y="82570"/>
                    <a:pt x="293466" y="88265"/>
                  </a:cubicBezTo>
                  <a:cubicBezTo>
                    <a:pt x="295340" y="90282"/>
                    <a:pt x="297896" y="91408"/>
                    <a:pt x="300564" y="91391"/>
                  </a:cubicBezTo>
                  <a:cubicBezTo>
                    <a:pt x="306100" y="91384"/>
                    <a:pt x="310582" y="86610"/>
                    <a:pt x="310589" y="80718"/>
                  </a:cubicBezTo>
                  <a:cubicBezTo>
                    <a:pt x="310589" y="77718"/>
                    <a:pt x="309379" y="74862"/>
                    <a:pt x="307271" y="72869"/>
                  </a:cubicBezTo>
                  <a:cubicBezTo>
                    <a:pt x="299659" y="65253"/>
                    <a:pt x="289810" y="60672"/>
                    <a:pt x="279388" y="59902"/>
                  </a:cubicBezTo>
                  <a:lnTo>
                    <a:pt x="279388" y="47747"/>
                  </a:lnTo>
                  <a:cubicBezTo>
                    <a:pt x="279388" y="42935"/>
                    <a:pt x="275725" y="39034"/>
                    <a:pt x="271203" y="39034"/>
                  </a:cubicBezTo>
                  <a:close/>
                </a:path>
              </a:pathLst>
            </a:custGeom>
            <a:solidFill>
              <a:srgbClr val="180033"/>
            </a:solidFill>
            <a:ln w="64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1153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47">
            <a:extLst>
              <a:ext uri="{FF2B5EF4-FFF2-40B4-BE49-F238E27FC236}">
                <a16:creationId xmlns:a16="http://schemas.microsoft.com/office/drawing/2014/main" id="{A976E61E-72FC-4388-972B-E7A355CD4A70}"/>
              </a:ext>
            </a:extLst>
          </p:cNvPr>
          <p:cNvSpPr/>
          <p:nvPr/>
        </p:nvSpPr>
        <p:spPr>
          <a:xfrm>
            <a:off x="-188686" y="563055"/>
            <a:ext cx="3750942" cy="6048375"/>
          </a:xfrm>
          <a:prstGeom prst="roundRect">
            <a:avLst>
              <a:gd name="adj" fmla="val 3719"/>
            </a:avLst>
          </a:prstGeom>
          <a:noFill/>
          <a:ln w="9525">
            <a:solidFill>
              <a:srgbClr val="18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4205288" y="1272703"/>
            <a:ext cx="7651750" cy="12192"/>
          </a:xfrm>
          <a:prstGeom prst="rect">
            <a:avLst/>
          </a:prstGeom>
        </p:spPr>
      </p:pic>
      <p:sp>
        <p:nvSpPr>
          <p:cNvPr id="17" name="Text 1"/>
          <p:cNvSpPr/>
          <p:nvPr/>
        </p:nvSpPr>
        <p:spPr>
          <a:xfrm>
            <a:off x="4220020" y="2209421"/>
            <a:ext cx="1778000" cy="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8056C"/>
                </a:solidFill>
                <a:effectLst/>
                <a:uLnTx/>
                <a:uFillTx/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Валюта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8056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 5"/>
          <p:cNvSpPr/>
          <p:nvPr/>
        </p:nvSpPr>
        <p:spPr>
          <a:xfrm>
            <a:off x="4220020" y="5807527"/>
            <a:ext cx="2201105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8056C"/>
                </a:solidFill>
                <a:effectLst/>
                <a:uLnTx/>
                <a:uFillTx/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Территория действия страховой защиты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8056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 9"/>
          <p:cNvSpPr/>
          <p:nvPr/>
        </p:nvSpPr>
        <p:spPr>
          <a:xfrm>
            <a:off x="4220020" y="4725498"/>
            <a:ext cx="1746250" cy="3484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38056C"/>
                </a:solidFill>
                <a:effectLst/>
                <a:uLnTx/>
                <a:uFillTx/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Возраст Застрахованного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8056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 11"/>
          <p:cNvSpPr/>
          <p:nvPr/>
        </p:nvSpPr>
        <p:spPr>
          <a:xfrm>
            <a:off x="4220020" y="1464779"/>
            <a:ext cx="2584450" cy="3717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8056C"/>
                </a:solidFill>
                <a:effectLst/>
                <a:uLnTx/>
                <a:uFillTx/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Порядок оплаты страховой премии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8056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 13"/>
          <p:cNvSpPr/>
          <p:nvPr/>
        </p:nvSpPr>
        <p:spPr>
          <a:xfrm>
            <a:off x="7112543" y="1612678"/>
            <a:ext cx="1080000" cy="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6 000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тыс. руб.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 16"/>
          <p:cNvSpPr/>
          <p:nvPr/>
        </p:nvSpPr>
        <p:spPr>
          <a:xfrm>
            <a:off x="4220021" y="685828"/>
            <a:ext cx="2464243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8056C"/>
                </a:solidFill>
                <a:effectLst/>
                <a:uLnTx/>
                <a:uFillTx/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Срок действия Договора страхования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8056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Text 21"/>
          <p:cNvSpPr/>
          <p:nvPr/>
        </p:nvSpPr>
        <p:spPr>
          <a:xfrm>
            <a:off x="4220019" y="2849484"/>
            <a:ext cx="2201105" cy="475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056C"/>
                </a:solidFill>
                <a:effectLst/>
                <a:uLnTx/>
                <a:uFillTx/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Минимальный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rgbClr val="38056C"/>
                </a:solidFill>
                <a:effectLst/>
                <a:uLnTx/>
                <a:uFillTx/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 взнос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056C"/>
                </a:solidFill>
                <a:effectLst/>
                <a:uLnTx/>
                <a:uFillTx/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8056C"/>
                </a:solidFill>
                <a:effectLst/>
                <a:uLnTx/>
                <a:uFillTx/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/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8056C"/>
                </a:solidFill>
                <a:effectLst/>
                <a:uLnTx/>
                <a:uFillTx/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</a:b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8056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Скругленный прямоугольник 47">
            <a:extLst>
              <a:ext uri="{FF2B5EF4-FFF2-40B4-BE49-F238E27FC236}">
                <a16:creationId xmlns:a16="http://schemas.microsoft.com/office/drawing/2014/main" id="{442A5B1E-5ADB-7420-A6E3-0E97FC1CFB3A}"/>
              </a:ext>
            </a:extLst>
          </p:cNvPr>
          <p:cNvSpPr/>
          <p:nvPr/>
        </p:nvSpPr>
        <p:spPr>
          <a:xfrm>
            <a:off x="-215289" y="404812"/>
            <a:ext cx="3578523" cy="6048375"/>
          </a:xfrm>
          <a:prstGeom prst="roundRect">
            <a:avLst>
              <a:gd name="adj" fmla="val 3719"/>
            </a:avLst>
          </a:prstGeom>
          <a:gradFill flip="none" rotWithShape="1">
            <a:gsLst>
              <a:gs pos="100000">
                <a:srgbClr val="9C92FF"/>
              </a:gs>
              <a:gs pos="64000">
                <a:srgbClr val="180033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9" name="Text 0">
            <a:extLst>
              <a:ext uri="{FF2B5EF4-FFF2-40B4-BE49-F238E27FC236}">
                <a16:creationId xmlns:a16="http://schemas.microsoft.com/office/drawing/2014/main" id="{E4037C37-BCE0-7B41-9C55-A35B28480820}"/>
              </a:ext>
            </a:extLst>
          </p:cNvPr>
          <p:cNvSpPr/>
          <p:nvPr/>
        </p:nvSpPr>
        <p:spPr>
          <a:xfrm>
            <a:off x="305708" y="883569"/>
            <a:ext cx="2895266" cy="1508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79FF3A"/>
                </a:solidFill>
                <a:effectLst/>
                <a:uLnTx/>
                <a:uFillTx/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Параметры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9FF3A"/>
                </a:solidFill>
                <a:effectLst/>
                <a:uLnTx/>
                <a:uFillTx/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программы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79FF3A"/>
              </a:solidFill>
              <a:effectLst/>
              <a:uLnTx/>
              <a:uFillTx/>
              <a:latin typeface="Arial" panose="020B0604020202020204" pitchFamily="34" charset="0"/>
              <a:ea typeface="Arial Regular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79FF3A"/>
              </a:solidFill>
              <a:effectLst/>
              <a:uLnTx/>
              <a:uFillTx/>
              <a:latin typeface="Arial" panose="020B0604020202020204" pitchFamily="34" charset="0"/>
              <a:ea typeface="Arial Regular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79FF3A"/>
              </a:solidFill>
              <a:effectLst/>
              <a:uLnTx/>
              <a:uFillTx/>
              <a:latin typeface="Arial" panose="020B0604020202020204" pitchFamily="34" charset="0"/>
              <a:ea typeface="Arial Regular" pitchFamily="34" charset="-122"/>
              <a:cs typeface="Arial" panose="020B0604020202020204" pitchFamily="34" charset="0"/>
            </a:endParaRPr>
          </a:p>
        </p:txBody>
      </p:sp>
      <p:sp>
        <p:nvSpPr>
          <p:cNvPr id="43" name="Text 21"/>
          <p:cNvSpPr/>
          <p:nvPr/>
        </p:nvSpPr>
        <p:spPr>
          <a:xfrm>
            <a:off x="4214768" y="3787491"/>
            <a:ext cx="2286616" cy="475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056C"/>
                </a:solidFill>
                <a:effectLst/>
                <a:uLnTx/>
                <a:uFillTx/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Максимальный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rgbClr val="38056C"/>
                </a:solidFill>
                <a:effectLst/>
                <a:uLnTx/>
                <a:uFillTx/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 взнос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056C"/>
                </a:solidFill>
                <a:effectLst/>
                <a:uLnTx/>
                <a:uFillTx/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8056C"/>
                </a:solidFill>
                <a:effectLst/>
                <a:uLnTx/>
                <a:uFillTx/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/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8056C"/>
                </a:solidFill>
                <a:effectLst/>
                <a:uLnTx/>
                <a:uFillTx/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</a:b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8056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 6"/>
          <p:cNvSpPr/>
          <p:nvPr/>
        </p:nvSpPr>
        <p:spPr>
          <a:xfrm>
            <a:off x="7292246" y="1530937"/>
            <a:ext cx="4245703" cy="305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Единовременно, в день выдачи Полиса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 6"/>
          <p:cNvSpPr/>
          <p:nvPr/>
        </p:nvSpPr>
        <p:spPr>
          <a:xfrm>
            <a:off x="7292245" y="2187400"/>
            <a:ext cx="1888329" cy="1944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Рубль РФ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14118" y="4480347"/>
            <a:ext cx="4981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От 18 полных лет на дату заключения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Договора страхования и до 88 полных лет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на дату окончания срока действия Договора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страхования</a:t>
            </a:r>
          </a:p>
        </p:txBody>
      </p:sp>
      <p:sp>
        <p:nvSpPr>
          <p:cNvPr id="30" name="Text 6"/>
          <p:cNvSpPr/>
          <p:nvPr/>
        </p:nvSpPr>
        <p:spPr>
          <a:xfrm>
            <a:off x="7292242" y="590385"/>
            <a:ext cx="1888329" cy="553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2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года- 14,5 % годовых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/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3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года- 15,7% годовых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/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5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лет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-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 16% 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годовых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 6"/>
          <p:cNvSpPr/>
          <p:nvPr/>
        </p:nvSpPr>
        <p:spPr>
          <a:xfrm>
            <a:off x="7292243" y="2908153"/>
            <a:ext cx="1888329" cy="1944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100 000 рублей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 6"/>
          <p:cNvSpPr/>
          <p:nvPr/>
        </p:nvSpPr>
        <p:spPr>
          <a:xfrm>
            <a:off x="7292243" y="3860628"/>
            <a:ext cx="1888329" cy="1944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5 000 000 рублей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Text 6"/>
          <p:cNvSpPr/>
          <p:nvPr/>
        </p:nvSpPr>
        <p:spPr>
          <a:xfrm>
            <a:off x="7292242" y="5874447"/>
            <a:ext cx="3287366" cy="2646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Весь мир, 24 часа в сутки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4199501" y="1955418"/>
            <a:ext cx="7651750" cy="12192"/>
          </a:xfrm>
          <a:prstGeom prst="rect">
            <a:avLst/>
          </a:prstGeom>
        </p:spPr>
      </p:pic>
      <p:pic>
        <p:nvPicPr>
          <p:cNvPr id="47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4199501" y="2638172"/>
            <a:ext cx="7651750" cy="12192"/>
          </a:xfrm>
          <a:prstGeom prst="rect">
            <a:avLst/>
          </a:prstGeom>
        </p:spPr>
      </p:pic>
      <p:pic>
        <p:nvPicPr>
          <p:cNvPr id="50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4199501" y="3375809"/>
            <a:ext cx="7651750" cy="12192"/>
          </a:xfrm>
          <a:prstGeom prst="rect">
            <a:avLst/>
          </a:prstGeom>
        </p:spPr>
      </p:pic>
      <p:pic>
        <p:nvPicPr>
          <p:cNvPr id="51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3997816" y="4388184"/>
            <a:ext cx="7651750" cy="12192"/>
          </a:xfrm>
          <a:prstGeom prst="rect">
            <a:avLst/>
          </a:prstGeom>
        </p:spPr>
      </p:pic>
      <p:pic>
        <p:nvPicPr>
          <p:cNvPr id="52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4135184" y="5571708"/>
            <a:ext cx="7651750" cy="1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673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40263A47-315E-4DDB-8936-10D8C0287BCA}"/>
  <p:tag name="ISPRING_RESOURCE_FOLDER" val="C:\Users\ekaterina.romanova\AppData\Roaming\1C\1Cv82\a37a0670-1bca-4775-9a2d-67dce8901aa3\e5c5b15f-64dc-4496-8aad-eed4e7d371fa\App\Инвестор_4.3_БАЗА_1\"/>
  <p:tag name="ISPRING_PRESENTATION_PATH" val="C:\Users\ekaterina.romanova\AppData\Roaming\1C\1Cv82\a37a0670-1bca-4775-9a2d-67dce8901aa3\e5c5b15f-64dc-4496-8aad-eed4e7d371fa\App\Инвестор_4.3_БАЗА_1.pptx"/>
  <p:tag name="ISPRING_PROJECT_FOLDER_UPDATED" val="1"/>
  <p:tag name="ISPRING_SCREEN_RECS_UPDATED" val="C:\Users\ekaterina.romanova\AppData\Roaming\1C\1Cv82\a37a0670-1bca-4775-9a2d-67dce8901aa3\e5c5b15f-64dc-4496-8aad-eed4e7d371fa\App\Инвестор_4.3_БАЗА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79KfGhCEarosn876fEI0UQ&quot;,&quot;gi&quot;:&quot;FGqgo8LJlWW1vXT3-lNxyg&quot;,&quot;ti&quot;:&quot;ui_elements&quot;,&quot;vs&quot;:{&quot;f&quot;:[1673],&quot;i&quot;:{&quot;d&quot;:&quot;79KfGhCEarosn876fEI0UQ&quot;,&quot;p&quot;:true}},&quot;at&quot;:&quot;DEFAULT&quot;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2jpQeaw1aEC5sLLXHashWA&quot;,&quot;gi&quot;:&quot;FGqgo8LJlWW1vXT3-lNxyg&quot;,&quot;ti&quot;:&quot;ui_elements&quot;,&quot;vs&quot;:{&quot;f&quot;:[1662],&quot;i&quot;:{&quot;d&quot;:&quot;2jpQeaw1aEC5sLLXHashWA&quot;,&quot;p&quot;:true}},&quot;at&quot;:&quot;DEFAULT&quot;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BqpXBJj3aCw__DKb9CKVzA&quot;,&quot;gi&quot;:&quot;FGqgo8LJlWW1vXT3-lNxyg&quot;,&quot;ti&quot;:&quot;ui_elements&quot;,&quot;vs&quot;:{&quot;f&quot;:[2875,43,1968],&quot;i&quot;:{&quot;d&quot;:&quot;BqpXBJj3aCw__DKb9CKVzA&quot;,&quot;p&quot;:true}},&quot;at&quot;:&quot;DEFAULT&quot;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2lX_0vlTeZfS-Uij1dIzkg&quot;,&quot;gi&quot;:&quot;FGqgo8LJlWW1vXT3-lNxyg&quot;,&quot;ti&quot;:&quot;ui_elements&quot;,&quot;vs&quot;:{&quot;f&quot;:[200],&quot;i&quot;:{&quot;d&quot;:&quot;2lX_0vlTeZfS-Uij1dIzkg&quot;,&quot;p&quot;:true}},&quot;at&quot;:&quot;DEFAULT&quot;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FV2pxcZCllTw-L7950QMjw&quot;,&quot;gi&quot;:&quot;FGqgo8LJlWW1vXT3-lNxyg&quot;,&quot;ti&quot;:&quot;ui_elements&quot;,&quot;vs&quot;:{&quot;f&quot;:[1678],&quot;i&quot;:{&quot;d&quot;:&quot;FV2pxcZCllTw-L7950QMjw&quot;,&quot;p&quot;:true}},&quot;at&quot;:&quot;DEFAULT&quot;}"/>
</p:tagLst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NewRen">
  <a:themeElements>
    <a:clrScheme name="Цвет 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EDC00"/>
      </a:accent1>
      <a:accent2>
        <a:srgbClr val="E6F0FA"/>
      </a:accent2>
      <a:accent3>
        <a:srgbClr val="59646E"/>
      </a:accent3>
      <a:accent4>
        <a:srgbClr val="96A0AA"/>
      </a:accent4>
      <a:accent5>
        <a:srgbClr val="59646E"/>
      </a:accent5>
      <a:accent6>
        <a:srgbClr val="28323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Ren" id="{ECAC3697-B26D-442F-9510-373CD6FB768A}" vid="{3CC6FF03-365B-4420-99B7-10BDA506FE87}"/>
    </a:ext>
  </a:extLst>
</a:theme>
</file>

<file path=ppt/theme/theme6.xml><?xml version="1.0" encoding="utf-8"?>
<a:theme xmlns:a="http://schemas.openxmlformats.org/drawingml/2006/main" name="4_NewRen">
  <a:themeElements>
    <a:clrScheme name="Цвет 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EDC00"/>
      </a:accent1>
      <a:accent2>
        <a:srgbClr val="E6F0FA"/>
      </a:accent2>
      <a:accent3>
        <a:srgbClr val="59646E"/>
      </a:accent3>
      <a:accent4>
        <a:srgbClr val="96A0AA"/>
      </a:accent4>
      <a:accent5>
        <a:srgbClr val="59646E"/>
      </a:accent5>
      <a:accent6>
        <a:srgbClr val="28323C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10151</TotalTime>
  <Words>467</Words>
  <Application>Microsoft Office PowerPoint</Application>
  <PresentationFormat>Широкоэкранный</PresentationFormat>
  <Paragraphs>47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4</vt:i4>
      </vt:variant>
    </vt:vector>
  </HeadingPairs>
  <TitlesOfParts>
    <vt:vector size="16" baseType="lpstr">
      <vt:lpstr>Arial</vt:lpstr>
      <vt:lpstr>Arial Regular</vt:lpstr>
      <vt:lpstr>Calibri</vt:lpstr>
      <vt:lpstr>Calibri Light</vt:lpstr>
      <vt:lpstr>Microsoft Sans Serif</vt:lpstr>
      <vt:lpstr>Verdana</vt:lpstr>
      <vt:lpstr>Специальное оформление</vt:lpstr>
      <vt:lpstr>1_Специальное оформление</vt:lpstr>
      <vt:lpstr>2_Специальное оформление</vt:lpstr>
      <vt:lpstr>Тема Office</vt:lpstr>
      <vt:lpstr>1_NewRen</vt:lpstr>
      <vt:lpstr>4_NewRen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Belokonev Denis</dc:creator>
  <cp:lastModifiedBy>Medvinskaya Darya</cp:lastModifiedBy>
  <cp:revision>819</cp:revision>
  <cp:lastPrinted>2018-07-11T10:01:39Z</cp:lastPrinted>
  <dcterms:created xsi:type="dcterms:W3CDTF">2018-04-18T09:10:26Z</dcterms:created>
  <dcterms:modified xsi:type="dcterms:W3CDTF">2025-10-08T13:43:01Z</dcterms:modified>
</cp:coreProperties>
</file>